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8" r:id="rId2"/>
    <p:sldId id="811" r:id="rId3"/>
    <p:sldId id="812" r:id="rId4"/>
    <p:sldId id="579" r:id="rId5"/>
    <p:sldId id="283" r:id="rId6"/>
    <p:sldId id="808" r:id="rId7"/>
    <p:sldId id="809" r:id="rId8"/>
    <p:sldId id="806" r:id="rId9"/>
    <p:sldId id="266" r:id="rId10"/>
    <p:sldId id="281" r:id="rId11"/>
    <p:sldId id="8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BAA"/>
    <a:srgbClr val="2D2E30"/>
    <a:srgbClr val="287E9F"/>
    <a:srgbClr val="26AA8F"/>
    <a:srgbClr val="AED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7"/>
    <p:restoredTop sz="84793"/>
  </p:normalViewPr>
  <p:slideViewPr>
    <p:cSldViewPr snapToGrid="0" snapToObjects="1">
      <p:cViewPr varScale="1">
        <p:scale>
          <a:sx n="95" d="100"/>
          <a:sy n="95" d="100"/>
        </p:scale>
        <p:origin x="33" y="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" userId="f2a92841-ddf7-497c-aa5c-0285045ff11e" providerId="ADAL" clId="{20992A2A-6AC9-444D-AAFA-029F7A6E8A06}"/>
    <pc:docChg chg="undo custSel mod addSld delSld modSld sldOrd">
      <pc:chgData name="Greg" userId="f2a92841-ddf7-497c-aa5c-0285045ff11e" providerId="ADAL" clId="{20992A2A-6AC9-444D-AAFA-029F7A6E8A06}" dt="2019-01-21T19:19:02.577" v="482"/>
      <pc:docMkLst>
        <pc:docMk/>
      </pc:docMkLst>
      <pc:sldChg chg="modSp">
        <pc:chgData name="Greg" userId="f2a92841-ddf7-497c-aa5c-0285045ff11e" providerId="ADAL" clId="{20992A2A-6AC9-444D-AAFA-029F7A6E8A06}" dt="2019-01-20T10:28:56.822" v="1" actId="27636"/>
        <pc:sldMkLst>
          <pc:docMk/>
          <pc:sldMk cId="1587024803" sldId="258"/>
        </pc:sldMkLst>
        <pc:spChg chg="mod">
          <ac:chgData name="Greg" userId="f2a92841-ddf7-497c-aa5c-0285045ff11e" providerId="ADAL" clId="{20992A2A-6AC9-444D-AAFA-029F7A6E8A06}" dt="2019-01-20T10:28:56.822" v="1" actId="27636"/>
          <ac:spMkLst>
            <pc:docMk/>
            <pc:sldMk cId="1587024803" sldId="258"/>
            <ac:spMk id="5" creationId="{00000000-0000-0000-0000-000000000000}"/>
          </ac:spMkLst>
        </pc:spChg>
      </pc:sldChg>
      <pc:sldChg chg="del">
        <pc:chgData name="Greg" userId="f2a92841-ddf7-497c-aa5c-0285045ff11e" providerId="ADAL" clId="{20992A2A-6AC9-444D-AAFA-029F7A6E8A06}" dt="2019-01-20T10:29:26.120" v="9" actId="2696"/>
        <pc:sldMkLst>
          <pc:docMk/>
          <pc:sldMk cId="1175485043" sldId="261"/>
        </pc:sldMkLst>
      </pc:sldChg>
      <pc:sldChg chg="del">
        <pc:chgData name="Greg" userId="f2a92841-ddf7-497c-aa5c-0285045ff11e" providerId="ADAL" clId="{20992A2A-6AC9-444D-AAFA-029F7A6E8A06}" dt="2019-01-20T10:29:26.107" v="5" actId="2696"/>
        <pc:sldMkLst>
          <pc:docMk/>
          <pc:sldMk cId="1930885714" sldId="265"/>
        </pc:sldMkLst>
      </pc:sldChg>
      <pc:sldChg chg="delSp modSp">
        <pc:chgData name="Greg" userId="f2a92841-ddf7-497c-aa5c-0285045ff11e" providerId="ADAL" clId="{20992A2A-6AC9-444D-AAFA-029F7A6E8A06}" dt="2019-01-20T10:42:25.061" v="66" actId="20577"/>
        <pc:sldMkLst>
          <pc:docMk/>
          <pc:sldMk cId="1770805381" sldId="266"/>
        </pc:sldMkLst>
        <pc:spChg chg="mod">
          <ac:chgData name="Greg" userId="f2a92841-ddf7-497c-aa5c-0285045ff11e" providerId="ADAL" clId="{20992A2A-6AC9-444D-AAFA-029F7A6E8A06}" dt="2019-01-20T10:34:38.919" v="23" actId="1076"/>
          <ac:spMkLst>
            <pc:docMk/>
            <pc:sldMk cId="1770805381" sldId="266"/>
            <ac:spMk id="7" creationId="{00000000-0000-0000-0000-000000000000}"/>
          </ac:spMkLst>
        </pc:spChg>
        <pc:spChg chg="mod">
          <ac:chgData name="Greg" userId="f2a92841-ddf7-497c-aa5c-0285045ff11e" providerId="ADAL" clId="{20992A2A-6AC9-444D-AAFA-029F7A6E8A06}" dt="2019-01-20T10:34:38.919" v="23" actId="1076"/>
          <ac:spMkLst>
            <pc:docMk/>
            <pc:sldMk cId="1770805381" sldId="266"/>
            <ac:spMk id="9" creationId="{00000000-0000-0000-0000-000000000000}"/>
          </ac:spMkLst>
        </pc:spChg>
        <pc:spChg chg="mod">
          <ac:chgData name="Greg" userId="f2a92841-ddf7-497c-aa5c-0285045ff11e" providerId="ADAL" clId="{20992A2A-6AC9-444D-AAFA-029F7A6E8A06}" dt="2019-01-20T10:34:38.919" v="23" actId="1076"/>
          <ac:spMkLst>
            <pc:docMk/>
            <pc:sldMk cId="1770805381" sldId="266"/>
            <ac:spMk id="13" creationId="{00000000-0000-0000-0000-000000000000}"/>
          </ac:spMkLst>
        </pc:spChg>
        <pc:spChg chg="mod">
          <ac:chgData name="Greg" userId="f2a92841-ddf7-497c-aa5c-0285045ff11e" providerId="ADAL" clId="{20992A2A-6AC9-444D-AAFA-029F7A6E8A06}" dt="2019-01-20T10:34:38.919" v="23" actId="1076"/>
          <ac:spMkLst>
            <pc:docMk/>
            <pc:sldMk cId="1770805381" sldId="266"/>
            <ac:spMk id="14" creationId="{00000000-0000-0000-0000-000000000000}"/>
          </ac:spMkLst>
        </pc:spChg>
        <pc:spChg chg="mod">
          <ac:chgData name="Greg" userId="f2a92841-ddf7-497c-aa5c-0285045ff11e" providerId="ADAL" clId="{20992A2A-6AC9-444D-AAFA-029F7A6E8A06}" dt="2019-01-20T10:34:38.919" v="23" actId="1076"/>
          <ac:spMkLst>
            <pc:docMk/>
            <pc:sldMk cId="1770805381" sldId="266"/>
            <ac:spMk id="15" creationId="{00000000-0000-0000-0000-000000000000}"/>
          </ac:spMkLst>
        </pc:spChg>
        <pc:spChg chg="mod">
          <ac:chgData name="Greg" userId="f2a92841-ddf7-497c-aa5c-0285045ff11e" providerId="ADAL" clId="{20992A2A-6AC9-444D-AAFA-029F7A6E8A06}" dt="2019-01-20T10:42:25.061" v="66" actId="20577"/>
          <ac:spMkLst>
            <pc:docMk/>
            <pc:sldMk cId="1770805381" sldId="266"/>
            <ac:spMk id="16" creationId="{00000000-0000-0000-0000-000000000000}"/>
          </ac:spMkLst>
        </pc:spChg>
        <pc:spChg chg="del">
          <ac:chgData name="Greg" userId="f2a92841-ddf7-497c-aa5c-0285045ff11e" providerId="ADAL" clId="{20992A2A-6AC9-444D-AAFA-029F7A6E8A06}" dt="2019-01-20T10:34:23.772" v="22"/>
          <ac:spMkLst>
            <pc:docMk/>
            <pc:sldMk cId="1770805381" sldId="266"/>
            <ac:spMk id="17" creationId="{00000000-0000-0000-0000-000000000000}"/>
          </ac:spMkLst>
        </pc:spChg>
      </pc:sldChg>
      <pc:sldChg chg="del">
        <pc:chgData name="Greg" userId="f2a92841-ddf7-497c-aa5c-0285045ff11e" providerId="ADAL" clId="{20992A2A-6AC9-444D-AAFA-029F7A6E8A06}" dt="2019-01-20T10:29:26.118" v="8" actId="2696"/>
        <pc:sldMkLst>
          <pc:docMk/>
          <pc:sldMk cId="622095131" sldId="269"/>
        </pc:sldMkLst>
      </pc:sldChg>
      <pc:sldChg chg="del">
        <pc:chgData name="Greg" userId="f2a92841-ddf7-497c-aa5c-0285045ff11e" providerId="ADAL" clId="{20992A2A-6AC9-444D-AAFA-029F7A6E8A06}" dt="2019-01-20T10:29:26.116" v="7" actId="2696"/>
        <pc:sldMkLst>
          <pc:docMk/>
          <pc:sldMk cId="1740402558" sldId="275"/>
        </pc:sldMkLst>
      </pc:sldChg>
      <pc:sldChg chg="del">
        <pc:chgData name="Greg" userId="f2a92841-ddf7-497c-aa5c-0285045ff11e" providerId="ADAL" clId="{20992A2A-6AC9-444D-AAFA-029F7A6E8A06}" dt="2019-01-20T10:29:26.100" v="2" actId="2696"/>
        <pc:sldMkLst>
          <pc:docMk/>
          <pc:sldMk cId="1249394551" sldId="276"/>
        </pc:sldMkLst>
      </pc:sldChg>
      <pc:sldChg chg="del">
        <pc:chgData name="Greg" userId="f2a92841-ddf7-497c-aa5c-0285045ff11e" providerId="ADAL" clId="{20992A2A-6AC9-444D-AAFA-029F7A6E8A06}" dt="2019-01-20T10:29:26.105" v="4" actId="2696"/>
        <pc:sldMkLst>
          <pc:docMk/>
          <pc:sldMk cId="481551348" sldId="277"/>
        </pc:sldMkLst>
      </pc:sldChg>
      <pc:sldChg chg="del">
        <pc:chgData name="Greg" userId="f2a92841-ddf7-497c-aa5c-0285045ff11e" providerId="ADAL" clId="{20992A2A-6AC9-444D-AAFA-029F7A6E8A06}" dt="2019-01-20T10:29:26.103" v="3" actId="2696"/>
        <pc:sldMkLst>
          <pc:docMk/>
          <pc:sldMk cId="1628752440" sldId="278"/>
        </pc:sldMkLst>
      </pc:sldChg>
      <pc:sldChg chg="del">
        <pc:chgData name="Greg" userId="f2a92841-ddf7-497c-aa5c-0285045ff11e" providerId="ADAL" clId="{20992A2A-6AC9-444D-AAFA-029F7A6E8A06}" dt="2019-01-20T10:29:26.114" v="6" actId="2696"/>
        <pc:sldMkLst>
          <pc:docMk/>
          <pc:sldMk cId="1103321297" sldId="279"/>
        </pc:sldMkLst>
      </pc:sldChg>
      <pc:sldChg chg="delSp modSp">
        <pc:chgData name="Greg" userId="f2a92841-ddf7-497c-aa5c-0285045ff11e" providerId="ADAL" clId="{20992A2A-6AC9-444D-AAFA-029F7A6E8A06}" dt="2019-01-20T10:34:01.125" v="21" actId="1076"/>
        <pc:sldMkLst>
          <pc:docMk/>
          <pc:sldMk cId="532905170" sldId="281"/>
        </pc:sldMkLst>
        <pc:grpChg chg="mod">
          <ac:chgData name="Greg" userId="f2a92841-ddf7-497c-aa5c-0285045ff11e" providerId="ADAL" clId="{20992A2A-6AC9-444D-AAFA-029F7A6E8A06}" dt="2019-01-20T10:34:01.125" v="21" actId="1076"/>
          <ac:grpSpMkLst>
            <pc:docMk/>
            <pc:sldMk cId="532905170" sldId="281"/>
            <ac:grpSpMk id="2" creationId="{00000000-0000-0000-0000-000000000000}"/>
          </ac:grpSpMkLst>
        </pc:grpChg>
        <pc:grpChg chg="mod">
          <ac:chgData name="Greg" userId="f2a92841-ddf7-497c-aa5c-0285045ff11e" providerId="ADAL" clId="{20992A2A-6AC9-444D-AAFA-029F7A6E8A06}" dt="2019-01-20T10:34:01.125" v="21" actId="1076"/>
          <ac:grpSpMkLst>
            <pc:docMk/>
            <pc:sldMk cId="532905170" sldId="281"/>
            <ac:grpSpMk id="3" creationId="{00000000-0000-0000-0000-000000000000}"/>
          </ac:grpSpMkLst>
        </pc:grpChg>
        <pc:grpChg chg="mod">
          <ac:chgData name="Greg" userId="f2a92841-ddf7-497c-aa5c-0285045ff11e" providerId="ADAL" clId="{20992A2A-6AC9-444D-AAFA-029F7A6E8A06}" dt="2019-01-20T10:34:01.125" v="21" actId="1076"/>
          <ac:grpSpMkLst>
            <pc:docMk/>
            <pc:sldMk cId="532905170" sldId="281"/>
            <ac:grpSpMk id="6" creationId="{00000000-0000-0000-0000-000000000000}"/>
          </ac:grpSpMkLst>
        </pc:grpChg>
        <pc:grpChg chg="mod">
          <ac:chgData name="Greg" userId="f2a92841-ddf7-497c-aa5c-0285045ff11e" providerId="ADAL" clId="{20992A2A-6AC9-444D-AAFA-029F7A6E8A06}" dt="2019-01-20T10:34:01.125" v="21" actId="1076"/>
          <ac:grpSpMkLst>
            <pc:docMk/>
            <pc:sldMk cId="532905170" sldId="281"/>
            <ac:grpSpMk id="7" creationId="{00000000-0000-0000-0000-000000000000}"/>
          </ac:grpSpMkLst>
        </pc:grpChg>
        <pc:graphicFrameChg chg="del">
          <ac:chgData name="Greg" userId="f2a92841-ddf7-497c-aa5c-0285045ff11e" providerId="ADAL" clId="{20992A2A-6AC9-444D-AAFA-029F7A6E8A06}" dt="2019-01-20T10:33:28.773" v="19"/>
          <ac:graphicFrameMkLst>
            <pc:docMk/>
            <pc:sldMk cId="532905170" sldId="281"/>
            <ac:graphicFrameMk id="21" creationId="{00000000-0000-0000-0000-000000000000}"/>
          </ac:graphicFrameMkLst>
        </pc:graphicFrameChg>
        <pc:cxnChg chg="del">
          <ac:chgData name="Greg" userId="f2a92841-ddf7-497c-aa5c-0285045ff11e" providerId="ADAL" clId="{20992A2A-6AC9-444D-AAFA-029F7A6E8A06}" dt="2019-01-20T10:33:35.669" v="20"/>
          <ac:cxnSpMkLst>
            <pc:docMk/>
            <pc:sldMk cId="532905170" sldId="281"/>
            <ac:cxnSpMk id="41" creationId="{00000000-0000-0000-0000-000000000000}"/>
          </ac:cxnSpMkLst>
        </pc:cxnChg>
      </pc:sldChg>
      <pc:sldChg chg="del">
        <pc:chgData name="Greg" userId="f2a92841-ddf7-497c-aa5c-0285045ff11e" providerId="ADAL" clId="{20992A2A-6AC9-444D-AAFA-029F7A6E8A06}" dt="2019-01-20T10:29:39.082" v="11" actId="2696"/>
        <pc:sldMkLst>
          <pc:docMk/>
          <pc:sldMk cId="1671601652" sldId="282"/>
        </pc:sldMkLst>
      </pc:sldChg>
      <pc:sldChg chg="modSp add ord">
        <pc:chgData name="Greg" userId="f2a92841-ddf7-497c-aa5c-0285045ff11e" providerId="ADAL" clId="{20992A2A-6AC9-444D-AAFA-029F7A6E8A06}" dt="2019-01-21T14:22:49.842" v="126" actId="20577"/>
        <pc:sldMkLst>
          <pc:docMk/>
          <pc:sldMk cId="785710295" sldId="283"/>
        </pc:sldMkLst>
        <pc:spChg chg="mod">
          <ac:chgData name="Greg" userId="f2a92841-ddf7-497c-aa5c-0285045ff11e" providerId="ADAL" clId="{20992A2A-6AC9-444D-AAFA-029F7A6E8A06}" dt="2019-01-21T14:22:49.842" v="126" actId="20577"/>
          <ac:spMkLst>
            <pc:docMk/>
            <pc:sldMk cId="785710295" sldId="283"/>
            <ac:spMk id="11" creationId="{00000000-0000-0000-0000-000000000000}"/>
          </ac:spMkLst>
        </pc:spChg>
      </pc:sldChg>
      <pc:sldChg chg="del">
        <pc:chgData name="Greg" userId="f2a92841-ddf7-497c-aa5c-0285045ff11e" providerId="ADAL" clId="{20992A2A-6AC9-444D-AAFA-029F7A6E8A06}" dt="2019-01-20T10:29:39.084" v="12" actId="2696"/>
        <pc:sldMkLst>
          <pc:docMk/>
          <pc:sldMk cId="2062749747" sldId="283"/>
        </pc:sldMkLst>
      </pc:sldChg>
      <pc:sldChg chg="del">
        <pc:chgData name="Greg" userId="f2a92841-ddf7-497c-aa5c-0285045ff11e" providerId="ADAL" clId="{20992A2A-6AC9-444D-AAFA-029F7A6E8A06}" dt="2019-01-20T10:29:39.086" v="13" actId="2696"/>
        <pc:sldMkLst>
          <pc:docMk/>
          <pc:sldMk cId="1806484308" sldId="284"/>
        </pc:sldMkLst>
      </pc:sldChg>
      <pc:sldChg chg="del">
        <pc:chgData name="Greg" userId="f2a92841-ddf7-497c-aa5c-0285045ff11e" providerId="ADAL" clId="{20992A2A-6AC9-444D-AAFA-029F7A6E8A06}" dt="2019-01-20T10:29:39.087" v="14" actId="2696"/>
        <pc:sldMkLst>
          <pc:docMk/>
          <pc:sldMk cId="457963270" sldId="285"/>
        </pc:sldMkLst>
      </pc:sldChg>
      <pc:sldChg chg="del">
        <pc:chgData name="Greg" userId="f2a92841-ddf7-497c-aa5c-0285045ff11e" providerId="ADAL" clId="{20992A2A-6AC9-444D-AAFA-029F7A6E8A06}" dt="2019-01-20T10:29:39.088" v="15" actId="2696"/>
        <pc:sldMkLst>
          <pc:docMk/>
          <pc:sldMk cId="407288042" sldId="286"/>
        </pc:sldMkLst>
      </pc:sldChg>
      <pc:sldChg chg="del">
        <pc:chgData name="Greg" userId="f2a92841-ddf7-497c-aa5c-0285045ff11e" providerId="ADAL" clId="{20992A2A-6AC9-444D-AAFA-029F7A6E8A06}" dt="2019-01-20T10:29:39.089" v="16" actId="2696"/>
        <pc:sldMkLst>
          <pc:docMk/>
          <pc:sldMk cId="1259738905" sldId="287"/>
        </pc:sldMkLst>
      </pc:sldChg>
      <pc:sldChg chg="del">
        <pc:chgData name="Greg" userId="f2a92841-ddf7-497c-aa5c-0285045ff11e" providerId="ADAL" clId="{20992A2A-6AC9-444D-AAFA-029F7A6E8A06}" dt="2019-01-20T10:29:26.123" v="10" actId="2696"/>
        <pc:sldMkLst>
          <pc:docMk/>
          <pc:sldMk cId="1954651371" sldId="288"/>
        </pc:sldMkLst>
      </pc:sldChg>
      <pc:sldChg chg="addSp delSp modSp add">
        <pc:chgData name="Greg" userId="f2a92841-ddf7-497c-aa5c-0285045ff11e" providerId="ADAL" clId="{20992A2A-6AC9-444D-AAFA-029F7A6E8A06}" dt="2019-01-21T16:41:40.438" v="478" actId="1076"/>
        <pc:sldMkLst>
          <pc:docMk/>
          <pc:sldMk cId="1145476044" sldId="806"/>
        </pc:sldMkLst>
        <pc:picChg chg="add mod">
          <ac:chgData name="Greg" userId="f2a92841-ddf7-497c-aa5c-0285045ff11e" providerId="ADAL" clId="{20992A2A-6AC9-444D-AAFA-029F7A6E8A06}" dt="2019-01-21T14:09:54.204" v="77" actId="1076"/>
          <ac:picMkLst>
            <pc:docMk/>
            <pc:sldMk cId="1145476044" sldId="806"/>
            <ac:picMk id="4" creationId="{8C5CF67E-798F-4992-8DD9-E21A70F68F35}"/>
          </ac:picMkLst>
        </pc:picChg>
        <pc:picChg chg="mod">
          <ac:chgData name="Greg" userId="f2a92841-ddf7-497c-aa5c-0285045ff11e" providerId="ADAL" clId="{20992A2A-6AC9-444D-AAFA-029F7A6E8A06}" dt="2019-01-21T16:41:35.078" v="476" actId="1076"/>
          <ac:picMkLst>
            <pc:docMk/>
            <pc:sldMk cId="1145476044" sldId="806"/>
            <ac:picMk id="5" creationId="{D04BACF4-6939-41E7-95E7-D0BCDA250E7B}"/>
          </ac:picMkLst>
        </pc:picChg>
        <pc:picChg chg="del">
          <ac:chgData name="Greg" userId="f2a92841-ddf7-497c-aa5c-0285045ff11e" providerId="ADAL" clId="{20992A2A-6AC9-444D-AAFA-029F7A6E8A06}" dt="2019-01-21T16:40:16.112" v="472"/>
          <ac:picMkLst>
            <pc:docMk/>
            <pc:sldMk cId="1145476044" sldId="806"/>
            <ac:picMk id="55" creationId="{A48E38E8-C862-4CFC-8D65-EC494EA020A4}"/>
          </ac:picMkLst>
        </pc:picChg>
        <pc:picChg chg="add mod">
          <ac:chgData name="Greg" userId="f2a92841-ddf7-497c-aa5c-0285045ff11e" providerId="ADAL" clId="{20992A2A-6AC9-444D-AAFA-029F7A6E8A06}" dt="2019-01-21T16:41:40.438" v="478" actId="1076"/>
          <ac:picMkLst>
            <pc:docMk/>
            <pc:sldMk cId="1145476044" sldId="806"/>
            <ac:picMk id="57" creationId="{F5E09A15-A2F1-4225-8C75-137852D99427}"/>
          </ac:picMkLst>
        </pc:picChg>
        <pc:picChg chg="mod">
          <ac:chgData name="Greg" userId="f2a92841-ddf7-497c-aa5c-0285045ff11e" providerId="ADAL" clId="{20992A2A-6AC9-444D-AAFA-029F7A6E8A06}" dt="2019-01-21T14:08:54.474" v="69" actId="1076"/>
          <ac:picMkLst>
            <pc:docMk/>
            <pc:sldMk cId="1145476044" sldId="806"/>
            <ac:picMk id="105" creationId="{00000000-0000-0000-0000-000000000000}"/>
          </ac:picMkLst>
        </pc:picChg>
        <pc:picChg chg="mod">
          <ac:chgData name="Greg" userId="f2a92841-ddf7-497c-aa5c-0285045ff11e" providerId="ADAL" clId="{20992A2A-6AC9-444D-AAFA-029F7A6E8A06}" dt="2019-01-21T14:08:50.514" v="68" actId="1076"/>
          <ac:picMkLst>
            <pc:docMk/>
            <pc:sldMk cId="1145476044" sldId="806"/>
            <ac:picMk id="113" creationId="{00000000-0000-0000-0000-000000000000}"/>
          </ac:picMkLst>
        </pc:picChg>
        <pc:picChg chg="mod">
          <ac:chgData name="Greg" userId="f2a92841-ddf7-497c-aa5c-0285045ff11e" providerId="ADAL" clId="{20992A2A-6AC9-444D-AAFA-029F7A6E8A06}" dt="2019-01-21T14:08:58.034" v="70" actId="1076"/>
          <ac:picMkLst>
            <pc:docMk/>
            <pc:sldMk cId="1145476044" sldId="806"/>
            <ac:picMk id="115" creationId="{F305127C-D78E-4CA1-AB18-A956E62D4A4F}"/>
          </ac:picMkLst>
        </pc:picChg>
        <pc:picChg chg="del">
          <ac:chgData name="Greg" userId="f2a92841-ddf7-497c-aa5c-0285045ff11e" providerId="ADAL" clId="{20992A2A-6AC9-444D-AAFA-029F7A6E8A06}" dt="2019-01-21T14:09:12.980" v="71" actId="478"/>
          <ac:picMkLst>
            <pc:docMk/>
            <pc:sldMk cId="1145476044" sldId="806"/>
            <ac:picMk id="127" creationId="{E704E620-3F74-BD47-A54D-1A066368D462}"/>
          </ac:picMkLst>
        </pc:picChg>
        <pc:picChg chg="mod">
          <ac:chgData name="Greg" userId="f2a92841-ddf7-497c-aa5c-0285045ff11e" providerId="ADAL" clId="{20992A2A-6AC9-444D-AAFA-029F7A6E8A06}" dt="2019-01-21T14:08:40.411" v="67" actId="1076"/>
          <ac:picMkLst>
            <pc:docMk/>
            <pc:sldMk cId="1145476044" sldId="806"/>
            <ac:picMk id="130" creationId="{0B60F06D-B5A9-40DC-8A4E-421F86AB1FC8}"/>
          </ac:picMkLst>
        </pc:picChg>
      </pc:sldChg>
      <pc:sldChg chg="addSp modSp add del mod setBg">
        <pc:chgData name="Greg" userId="f2a92841-ddf7-497c-aa5c-0285045ff11e" providerId="ADAL" clId="{20992A2A-6AC9-444D-AAFA-029F7A6E8A06}" dt="2019-01-21T14:28:06.696" v="216" actId="2696"/>
        <pc:sldMkLst>
          <pc:docMk/>
          <pc:sldMk cId="2975843787" sldId="807"/>
        </pc:sldMkLst>
        <pc:spChg chg="mod ord">
          <ac:chgData name="Greg" userId="f2a92841-ddf7-497c-aa5c-0285045ff11e" providerId="ADAL" clId="{20992A2A-6AC9-444D-AAFA-029F7A6E8A06}" dt="2019-01-21T14:21:29.993" v="80" actId="26606"/>
          <ac:spMkLst>
            <pc:docMk/>
            <pc:sldMk cId="2975843787" sldId="807"/>
            <ac:spMk id="2" creationId="{AAF131E3-6AFF-40D3-87CF-CC0A9A62AC6B}"/>
          </ac:spMkLst>
        </pc:spChg>
        <pc:picChg chg="add mod">
          <ac:chgData name="Greg" userId="f2a92841-ddf7-497c-aa5c-0285045ff11e" providerId="ADAL" clId="{20992A2A-6AC9-444D-AAFA-029F7A6E8A06}" dt="2019-01-21T14:21:29.993" v="80" actId="26606"/>
          <ac:picMkLst>
            <pc:docMk/>
            <pc:sldMk cId="2975843787" sldId="807"/>
            <ac:picMk id="1026" creationId="{39EA8984-3700-4AD9-9F59-1A4F18661EA6}"/>
          </ac:picMkLst>
        </pc:picChg>
      </pc:sldChg>
      <pc:sldChg chg="addSp modSp add mod setBg">
        <pc:chgData name="Greg" userId="f2a92841-ddf7-497c-aa5c-0285045ff11e" providerId="ADAL" clId="{20992A2A-6AC9-444D-AAFA-029F7A6E8A06}" dt="2019-01-21T14:23:59.307" v="154" actId="20577"/>
        <pc:sldMkLst>
          <pc:docMk/>
          <pc:sldMk cId="1339114187" sldId="808"/>
        </pc:sldMkLst>
        <pc:spChg chg="mod ord">
          <ac:chgData name="Greg" userId="f2a92841-ddf7-497c-aa5c-0285045ff11e" providerId="ADAL" clId="{20992A2A-6AC9-444D-AAFA-029F7A6E8A06}" dt="2019-01-21T14:23:35.612" v="130" actId="26606"/>
          <ac:spMkLst>
            <pc:docMk/>
            <pc:sldMk cId="1339114187" sldId="808"/>
            <ac:spMk id="2" creationId="{409269FC-A550-4E13-98E5-8349B3FB7A30}"/>
          </ac:spMkLst>
        </pc:spChg>
        <pc:spChg chg="mod">
          <ac:chgData name="Greg" userId="f2a92841-ddf7-497c-aa5c-0285045ff11e" providerId="ADAL" clId="{20992A2A-6AC9-444D-AAFA-029F7A6E8A06}" dt="2019-01-21T14:23:59.307" v="154" actId="20577"/>
          <ac:spMkLst>
            <pc:docMk/>
            <pc:sldMk cId="1339114187" sldId="808"/>
            <ac:spMk id="3" creationId="{19B5C5FD-D61B-421B-A024-A2BCDA8C5158}"/>
          </ac:spMkLst>
        </pc:spChg>
        <pc:picChg chg="add mod">
          <ac:chgData name="Greg" userId="f2a92841-ddf7-497c-aa5c-0285045ff11e" providerId="ADAL" clId="{20992A2A-6AC9-444D-AAFA-029F7A6E8A06}" dt="2019-01-21T14:23:49.253" v="132" actId="1076"/>
          <ac:picMkLst>
            <pc:docMk/>
            <pc:sldMk cId="1339114187" sldId="808"/>
            <ac:picMk id="2050" creationId="{7DB1BAD8-6335-4BFC-814A-D45B12EE9E89}"/>
          </ac:picMkLst>
        </pc:picChg>
      </pc:sldChg>
      <pc:sldChg chg="addSp delSp modSp add mod setBg">
        <pc:chgData name="Greg" userId="f2a92841-ddf7-497c-aa5c-0285045ff11e" providerId="ADAL" clId="{20992A2A-6AC9-444D-AAFA-029F7A6E8A06}" dt="2019-01-21T16:17:57.406" v="467" actId="113"/>
        <pc:sldMkLst>
          <pc:docMk/>
          <pc:sldMk cId="3524403915" sldId="809"/>
        </pc:sldMkLst>
        <pc:spChg chg="del mod ord">
          <ac:chgData name="Greg" userId="f2a92841-ddf7-497c-aa5c-0285045ff11e" providerId="ADAL" clId="{20992A2A-6AC9-444D-AAFA-029F7A6E8A06}" dt="2019-01-21T14:27:04.878" v="214"/>
          <ac:spMkLst>
            <pc:docMk/>
            <pc:sldMk cId="3524403915" sldId="809"/>
            <ac:spMk id="2" creationId="{7004F6C2-5E06-4B71-AD14-E15FA7CEC638}"/>
          </ac:spMkLst>
        </pc:spChg>
        <pc:spChg chg="mod ord">
          <ac:chgData name="Greg" userId="f2a92841-ddf7-497c-aa5c-0285045ff11e" providerId="ADAL" clId="{20992A2A-6AC9-444D-AAFA-029F7A6E8A06}" dt="2019-01-21T16:17:57.406" v="467" actId="113"/>
          <ac:spMkLst>
            <pc:docMk/>
            <pc:sldMk cId="3524403915" sldId="809"/>
            <ac:spMk id="3" creationId="{4CE4917A-3211-4B85-BD87-BB430C891224}"/>
          </ac:spMkLst>
        </pc:spChg>
        <pc:spChg chg="add">
          <ac:chgData name="Greg" userId="f2a92841-ddf7-497c-aa5c-0285045ff11e" providerId="ADAL" clId="{20992A2A-6AC9-444D-AAFA-029F7A6E8A06}" dt="2019-01-21T14:25:55.547" v="157" actId="26606"/>
          <ac:spMkLst>
            <pc:docMk/>
            <pc:sldMk cId="3524403915" sldId="809"/>
            <ac:spMk id="71" creationId="{87CC2527-562A-4F69-B487-4371E5B243E7}"/>
          </ac:spMkLst>
        </pc:spChg>
        <pc:picChg chg="add mod">
          <ac:chgData name="Greg" userId="f2a92841-ddf7-497c-aa5c-0285045ff11e" providerId="ADAL" clId="{20992A2A-6AC9-444D-AAFA-029F7A6E8A06}" dt="2019-01-21T14:25:55.547" v="157" actId="26606"/>
          <ac:picMkLst>
            <pc:docMk/>
            <pc:sldMk cId="3524403915" sldId="809"/>
            <ac:picMk id="3074" creationId="{D2C970DF-5A16-4508-9586-557AF4FF3B25}"/>
          </ac:picMkLst>
        </pc:picChg>
        <pc:cxnChg chg="add">
          <ac:chgData name="Greg" userId="f2a92841-ddf7-497c-aa5c-0285045ff11e" providerId="ADAL" clId="{20992A2A-6AC9-444D-AAFA-029F7A6E8A06}" dt="2019-01-21T14:25:55.547" v="157" actId="26606"/>
          <ac:cxnSpMkLst>
            <pc:docMk/>
            <pc:sldMk cId="3524403915" sldId="809"/>
            <ac:cxnSpMk id="73" creationId="{BCDAEC91-5BCE-4B55-9CC0-43EF94CB734B}"/>
          </ac:cxnSpMkLst>
        </pc:cxnChg>
      </pc:sldChg>
      <pc:sldChg chg="add del">
        <pc:chgData name="Greg" userId="f2a92841-ddf7-497c-aa5c-0285045ff11e" providerId="ADAL" clId="{20992A2A-6AC9-444D-AAFA-029F7A6E8A06}" dt="2019-01-21T16:04:28.870" v="270" actId="2696"/>
        <pc:sldMkLst>
          <pc:docMk/>
          <pc:sldMk cId="229128102" sldId="810"/>
        </pc:sldMkLst>
      </pc:sldChg>
      <pc:sldChg chg="add del">
        <pc:chgData name="Greg" userId="f2a92841-ddf7-497c-aa5c-0285045ff11e" providerId="ADAL" clId="{20992A2A-6AC9-444D-AAFA-029F7A6E8A06}" dt="2019-01-21T16:02:50.301" v="218" actId="2696"/>
        <pc:sldMkLst>
          <pc:docMk/>
          <pc:sldMk cId="2560996633" sldId="810"/>
        </pc:sldMkLst>
      </pc:sldChg>
      <pc:sldChg chg="delSp modSp add">
        <pc:chgData name="Greg" userId="f2a92841-ddf7-497c-aa5c-0285045ff11e" providerId="ADAL" clId="{20992A2A-6AC9-444D-AAFA-029F7A6E8A06}" dt="2019-01-21T16:04:23.836" v="269"/>
        <pc:sldMkLst>
          <pc:docMk/>
          <pc:sldMk cId="3515934126" sldId="811"/>
        </pc:sldMkLst>
        <pc:spChg chg="mod">
          <ac:chgData name="Greg" userId="f2a92841-ddf7-497c-aa5c-0285045ff11e" providerId="ADAL" clId="{20992A2A-6AC9-444D-AAFA-029F7A6E8A06}" dt="2019-01-21T16:04:17.298" v="268" actId="14100"/>
          <ac:spMkLst>
            <pc:docMk/>
            <pc:sldMk cId="3515934126" sldId="811"/>
            <ac:spMk id="2" creationId="{244CC65C-7B9A-459D-99B5-407D2532B7B8}"/>
          </ac:spMkLst>
        </pc:spChg>
        <pc:spChg chg="del">
          <ac:chgData name="Greg" userId="f2a92841-ddf7-497c-aa5c-0285045ff11e" providerId="ADAL" clId="{20992A2A-6AC9-444D-AAFA-029F7A6E8A06}" dt="2019-01-21T16:04:23.836" v="269"/>
          <ac:spMkLst>
            <pc:docMk/>
            <pc:sldMk cId="3515934126" sldId="811"/>
            <ac:spMk id="3" creationId="{392AF006-D53E-4C6E-B6B8-F50366652815}"/>
          </ac:spMkLst>
        </pc:spChg>
      </pc:sldChg>
      <pc:sldChg chg="addSp modSp add modAnim">
        <pc:chgData name="Greg" userId="f2a92841-ddf7-497c-aa5c-0285045ff11e" providerId="ADAL" clId="{20992A2A-6AC9-444D-AAFA-029F7A6E8A06}" dt="2019-01-21T19:19:02.577" v="482"/>
        <pc:sldMkLst>
          <pc:docMk/>
          <pc:sldMk cId="1869210036" sldId="812"/>
        </pc:sldMkLst>
        <pc:spChg chg="add mod">
          <ac:chgData name="Greg" userId="f2a92841-ddf7-497c-aa5c-0285045ff11e" providerId="ADAL" clId="{20992A2A-6AC9-444D-AAFA-029F7A6E8A06}" dt="2019-01-21T16:09:38.472" v="327" actId="14100"/>
          <ac:spMkLst>
            <pc:docMk/>
            <pc:sldMk cId="1869210036" sldId="812"/>
            <ac:spMk id="5" creationId="{752D7149-E43D-40FA-86E3-33D8F732FB08}"/>
          </ac:spMkLst>
        </pc:spChg>
        <pc:spChg chg="add mod">
          <ac:chgData name="Greg" userId="f2a92841-ddf7-497c-aa5c-0285045ff11e" providerId="ADAL" clId="{20992A2A-6AC9-444D-AAFA-029F7A6E8A06}" dt="2019-01-21T16:16:53.195" v="465" actId="20577"/>
          <ac:spMkLst>
            <pc:docMk/>
            <pc:sldMk cId="1869210036" sldId="812"/>
            <ac:spMk id="6" creationId="{15336F92-018F-40F0-9834-9778612A1785}"/>
          </ac:spMkLst>
        </pc:spChg>
      </pc:sldChg>
      <pc:sldChg chg="modSp add del">
        <pc:chgData name="Greg" userId="f2a92841-ddf7-497c-aa5c-0285045ff11e" providerId="ADAL" clId="{20992A2A-6AC9-444D-AAFA-029F7A6E8A06}" dt="2019-01-21T16:16:29.488" v="457" actId="2696"/>
        <pc:sldMkLst>
          <pc:docMk/>
          <pc:sldMk cId="3576570720" sldId="813"/>
        </pc:sldMkLst>
        <pc:spChg chg="mod">
          <ac:chgData name="Greg" userId="f2a92841-ddf7-497c-aa5c-0285045ff11e" providerId="ADAL" clId="{20992A2A-6AC9-444D-AAFA-029F7A6E8A06}" dt="2019-01-21T16:15:02.388" v="446" actId="313"/>
          <ac:spMkLst>
            <pc:docMk/>
            <pc:sldMk cId="3576570720" sldId="813"/>
            <ac:spMk id="4" creationId="{E6E6D7E2-4AB1-4783-B9C2-1B51A3029CB1}"/>
          </ac:spMkLst>
        </pc:spChg>
      </pc:sldChg>
      <pc:sldChg chg="addSp modSp add del mod setBg">
        <pc:chgData name="Greg" userId="f2a92841-ddf7-497c-aa5c-0285045ff11e" providerId="ADAL" clId="{20992A2A-6AC9-444D-AAFA-029F7A6E8A06}" dt="2019-01-21T16:30:43.852" v="471" actId="2696"/>
        <pc:sldMkLst>
          <pc:docMk/>
          <pc:sldMk cId="4170442962" sldId="813"/>
        </pc:sldMkLst>
        <pc:spChg chg="mod ord">
          <ac:chgData name="Greg" userId="f2a92841-ddf7-497c-aa5c-0285045ff11e" providerId="ADAL" clId="{20992A2A-6AC9-444D-AAFA-029F7A6E8A06}" dt="2019-01-21T16:29:44.726" v="470" actId="26606"/>
          <ac:spMkLst>
            <pc:docMk/>
            <pc:sldMk cId="4170442962" sldId="813"/>
            <ac:spMk id="2" creationId="{1EFAFDCF-B745-41E6-8B58-86849CF85DB6}"/>
          </ac:spMkLst>
        </pc:spChg>
        <pc:spChg chg="mod ord">
          <ac:chgData name="Greg" userId="f2a92841-ddf7-497c-aa5c-0285045ff11e" providerId="ADAL" clId="{20992A2A-6AC9-444D-AAFA-029F7A6E8A06}" dt="2019-01-21T16:29:44.726" v="470" actId="26606"/>
          <ac:spMkLst>
            <pc:docMk/>
            <pc:sldMk cId="4170442962" sldId="813"/>
            <ac:spMk id="3" creationId="{16FBE9FB-22FF-4D1E-938B-FEA1FD4DD46E}"/>
          </ac:spMkLst>
        </pc:spChg>
        <pc:spChg chg="add">
          <ac:chgData name="Greg" userId="f2a92841-ddf7-497c-aa5c-0285045ff11e" providerId="ADAL" clId="{20992A2A-6AC9-444D-AAFA-029F7A6E8A06}" dt="2019-01-21T16:29:44.726" v="470" actId="26606"/>
          <ac:spMkLst>
            <pc:docMk/>
            <pc:sldMk cId="4170442962" sldId="813"/>
            <ac:spMk id="9" creationId="{87CC2527-562A-4F69-B487-4371E5B243E7}"/>
          </ac:spMkLst>
        </pc:spChg>
        <pc:picChg chg="add">
          <ac:chgData name="Greg" userId="f2a92841-ddf7-497c-aa5c-0285045ff11e" providerId="ADAL" clId="{20992A2A-6AC9-444D-AAFA-029F7A6E8A06}" dt="2019-01-21T16:29:28.347" v="469"/>
          <ac:picMkLst>
            <pc:docMk/>
            <pc:sldMk cId="4170442962" sldId="813"/>
            <ac:picMk id="4" creationId="{DAE1787B-168B-4470-A786-A99B9ADA441F}"/>
          </ac:picMkLst>
        </pc:picChg>
        <pc:cxnChg chg="add">
          <ac:chgData name="Greg" userId="f2a92841-ddf7-497c-aa5c-0285045ff11e" providerId="ADAL" clId="{20992A2A-6AC9-444D-AAFA-029F7A6E8A06}" dt="2019-01-21T16:29:44.726" v="470" actId="26606"/>
          <ac:cxnSpMkLst>
            <pc:docMk/>
            <pc:sldMk cId="4170442962" sldId="813"/>
            <ac:cxnSpMk id="11" creationId="{BCDAEC91-5BCE-4B55-9CC0-43EF94CB734B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B3614-7E15-F348-830D-969FF756A00F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6AD2D-1A68-A34C-945C-C4D53A4B7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7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7974" marR="0" lvl="1" indent="-232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610E0-25A7-6E4D-8BF6-3BE5DE28C74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68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AD2D-1A68-A34C-945C-C4D53A4B79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62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6AD2D-1A68-A34C-945C-C4D53A4B79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5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Three Key Principles:</a:t>
            </a:r>
          </a:p>
          <a:p>
            <a:pPr marL="1066773" lvl="1" indent="-457189">
              <a:buFont typeface="+mj-lt"/>
              <a:buAutoNum type="arabicPeriod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Closed platform that</a:t>
            </a:r>
            <a:r>
              <a:rPr lang="mr-I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ea typeface="Arial" charset="0"/>
              <a:cs typeface="Arial" charset="0"/>
            </a:endParaRPr>
          </a:p>
          <a:p>
            <a:pPr marL="1066773" lvl="1" indent="-457189">
              <a:buFont typeface="+mj-lt"/>
              <a:buAutoNum type="arabicPeriod"/>
            </a:pPr>
            <a:r>
              <a:rPr lang="mr-I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matches your underutilized dedicated fleet backhaul capacity with</a:t>
            </a:r>
            <a:r>
              <a:rPr lang="mr-I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ea typeface="Arial" charset="0"/>
              <a:cs typeface="Arial" charset="0"/>
            </a:endParaRPr>
          </a:p>
          <a:p>
            <a:pPr marL="1066773" lvl="1" indent="-457189">
              <a:buFont typeface="+mj-lt"/>
              <a:buAutoNum type="arabicPeriod"/>
            </a:pPr>
            <a:r>
              <a:rPr lang="mr-IN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Arial" charset="0"/>
                <a:cs typeface="Arial" charset="0"/>
              </a:rPr>
              <a:t>your loads that otherwise would have been tendered to for-hire carriers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610E0-25A7-6E4D-8BF6-3BE5DE28C74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58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Calling back to the existing challenges of capacity management, this slide</a:t>
            </a:r>
            <a:r>
              <a:rPr lang="en-US" baseline="0" dirty="0"/>
              <a:t> talks about why FourKites is uniquely positioned to overcome those challenges due to: the existing foundation of the platform and network, and the real-time data exchange.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610E0-25A7-6E4D-8BF6-3BE5DE28C74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8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67000" y="2026310"/>
            <a:ext cx="9286600" cy="115912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2EABD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999" y="3384875"/>
            <a:ext cx="9286600" cy="808076"/>
          </a:xfrm>
        </p:spPr>
        <p:txBody>
          <a:bodyPr>
            <a:noAutofit/>
          </a:bodyPr>
          <a:lstStyle>
            <a:lvl1pPr marL="0" indent="0">
              <a:buNone/>
              <a:defRPr sz="3200" b="0">
                <a:solidFill>
                  <a:srgbClr val="58595B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79" y="534481"/>
            <a:ext cx="2149021" cy="5704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17979" y="6356351"/>
            <a:ext cx="4241590" cy="16175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de-DE" dirty="0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© 2017 FourKites. </a:t>
            </a:r>
            <a:r>
              <a:rPr lang="de-DE" dirty="0" err="1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Confidential</a:t>
            </a:r>
            <a:r>
              <a:rPr lang="de-DE" dirty="0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 </a:t>
            </a:r>
            <a:r>
              <a:rPr lang="de-DE" dirty="0" err="1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and</a:t>
            </a:r>
            <a:r>
              <a:rPr lang="de-DE" dirty="0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 </a:t>
            </a:r>
            <a:r>
              <a:rPr lang="de-DE" dirty="0" err="1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Proprietary</a:t>
            </a:r>
            <a:endParaRPr lang="en-US" dirty="0">
              <a:solidFill>
                <a:srgbClr val="FFFFFF">
                  <a:lumMod val="75000"/>
                  <a:alpha val="70000"/>
                </a:srgbClr>
              </a:solidFill>
              <a:ea typeface="Calibri Regular" charset="0"/>
              <a:cs typeface="Calibri Regular" charset="0"/>
              <a:sym typeface="Arial"/>
            </a:endParaRPr>
          </a:p>
          <a:p>
            <a:endParaRPr lang="en-US" dirty="0">
              <a:solidFill>
                <a:srgbClr val="4C4D4F">
                  <a:tint val="75000"/>
                </a:srgbClr>
              </a:solidFill>
              <a:sym typeface="Arial"/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6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Calibri Regular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4720"/>
            <a:ext cx="12192001" cy="68580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5252939" y="2113711"/>
            <a:ext cx="1686127" cy="0"/>
          </a:xfrm>
          <a:prstGeom prst="line">
            <a:avLst/>
          </a:prstGeom>
          <a:ln w="2540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624" y="2411899"/>
            <a:ext cx="8534752" cy="1739883"/>
          </a:xfrm>
        </p:spPr>
        <p:txBody>
          <a:bodyPr>
            <a:noAutofit/>
          </a:bodyPr>
          <a:lstStyle>
            <a:lvl1pPr marL="0" indent="0" algn="ctr">
              <a:buNone/>
              <a:defRPr sz="3733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1"/>
          </p:nvPr>
        </p:nvSpPr>
        <p:spPr>
          <a:xfrm>
            <a:off x="6749438" y="4532808"/>
            <a:ext cx="4043641" cy="396633"/>
          </a:xfrm>
        </p:spPr>
        <p:txBody>
          <a:bodyPr>
            <a:noAutofit/>
          </a:bodyPr>
          <a:lstStyle>
            <a:lvl1pPr marL="0" indent="0" algn="l">
              <a:buNone/>
              <a:defRPr sz="1867" b="1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2"/>
          </p:nvPr>
        </p:nvSpPr>
        <p:spPr>
          <a:xfrm>
            <a:off x="6760940" y="4850032"/>
            <a:ext cx="4043641" cy="396633"/>
          </a:xfrm>
        </p:spPr>
        <p:txBody>
          <a:bodyPr>
            <a:noAutofit/>
          </a:bodyPr>
          <a:lstStyle>
            <a:lvl1pPr marL="0" indent="0" algn="l">
              <a:buNone/>
              <a:defRPr sz="1467" b="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428" y="324699"/>
            <a:ext cx="1728472" cy="45884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D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Calibri Regular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96"/>
            <a:ext cx="12192001" cy="68580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5252939" y="2113711"/>
            <a:ext cx="1686127" cy="0"/>
          </a:xfrm>
          <a:prstGeom prst="line">
            <a:avLst/>
          </a:prstGeom>
          <a:ln w="2540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624" y="2411899"/>
            <a:ext cx="8534752" cy="1739883"/>
          </a:xfrm>
        </p:spPr>
        <p:txBody>
          <a:bodyPr>
            <a:noAutofit/>
          </a:bodyPr>
          <a:lstStyle>
            <a:lvl1pPr marL="0" indent="0" algn="ctr">
              <a:buNone/>
              <a:defRPr sz="3733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1"/>
          </p:nvPr>
        </p:nvSpPr>
        <p:spPr>
          <a:xfrm>
            <a:off x="6749438" y="4532808"/>
            <a:ext cx="4043641" cy="396633"/>
          </a:xfrm>
        </p:spPr>
        <p:txBody>
          <a:bodyPr>
            <a:noAutofit/>
          </a:bodyPr>
          <a:lstStyle>
            <a:lvl1pPr marL="0" indent="0" algn="l">
              <a:buNone/>
              <a:defRPr sz="1867" b="1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2"/>
          </p:nvPr>
        </p:nvSpPr>
        <p:spPr>
          <a:xfrm>
            <a:off x="6760940" y="4850032"/>
            <a:ext cx="4043641" cy="396633"/>
          </a:xfrm>
        </p:spPr>
        <p:txBody>
          <a:bodyPr>
            <a:noAutofit/>
          </a:bodyPr>
          <a:lstStyle>
            <a:lvl1pPr marL="0" indent="0" algn="l">
              <a:buNone/>
              <a:defRPr sz="1467" b="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428" y="324699"/>
            <a:ext cx="1728472" cy="45884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Calibri Regular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054" y="5532224"/>
            <a:ext cx="2718943" cy="7217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94" y="0"/>
            <a:ext cx="12195295" cy="6858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5252938" y="3324381"/>
            <a:ext cx="1686127" cy="0"/>
          </a:xfrm>
          <a:prstGeom prst="line">
            <a:avLst/>
          </a:prstGeom>
          <a:ln w="2540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3652082" y="3606034"/>
            <a:ext cx="4901369" cy="502573"/>
            <a:chOff x="2724773" y="2704528"/>
            <a:chExt cx="3676027" cy="376930"/>
          </a:xfrm>
        </p:grpSpPr>
        <p:sp>
          <p:nvSpPr>
            <p:cNvPr id="17" name="TextBox 16"/>
            <p:cNvSpPr txBox="1"/>
            <p:nvPr/>
          </p:nvSpPr>
          <p:spPr>
            <a:xfrm>
              <a:off x="2724773" y="2704528"/>
              <a:ext cx="2075827" cy="376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dirty="0">
                  <a:solidFill>
                    <a:srgbClr val="FFFFFF">
                      <a:alpha val="70000"/>
                    </a:srgbClr>
                  </a:solidFill>
                  <a:latin typeface="Calibri Regular" charset="0"/>
                  <a:ea typeface="Calibri Regular" charset="0"/>
                  <a:cs typeface="Calibri Regular" charset="0"/>
                  <a:sym typeface="Arial"/>
                </a:rPr>
                <a:t>One North Dearborn, Suite 810</a:t>
              </a:r>
            </a:p>
            <a:p>
              <a:r>
                <a:rPr lang="en-US" sz="1333" dirty="0">
                  <a:solidFill>
                    <a:srgbClr val="FFFFFF">
                      <a:alpha val="70000"/>
                    </a:srgbClr>
                  </a:solidFill>
                  <a:latin typeface="Calibri Regular" charset="0"/>
                  <a:ea typeface="Calibri Regular" charset="0"/>
                  <a:cs typeface="Calibri Regular" charset="0"/>
                  <a:sym typeface="Arial"/>
                </a:rPr>
                <a:t>Chicago, IL 60602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29400" y="2704528"/>
              <a:ext cx="1271400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33" dirty="0">
                  <a:solidFill>
                    <a:srgbClr val="FFFFFF">
                      <a:alpha val="70000"/>
                    </a:srgbClr>
                  </a:solidFill>
                  <a:latin typeface="Calibri Regular" charset="0"/>
                  <a:ea typeface="Calibri Regular" charset="0"/>
                  <a:cs typeface="Calibri Regular" charset="0"/>
                  <a:sym typeface="Arial"/>
                </a:rPr>
                <a:t>www.fourkites.com</a:t>
              </a:r>
            </a:p>
          </p:txBody>
        </p:sp>
      </p:grp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1452700" y="2455646"/>
            <a:ext cx="9286600" cy="717345"/>
          </a:xfrm>
        </p:spPr>
        <p:txBody>
          <a:bodyPr anchor="b">
            <a:normAutofit/>
          </a:bodyPr>
          <a:lstStyle>
            <a:lvl1pPr algn="ctr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8"/>
          <p:cNvSpPr>
            <a:spLocks noChangeShapeType="1"/>
          </p:cNvSpPr>
          <p:nvPr userDrawn="1"/>
        </p:nvSpPr>
        <p:spPr bwMode="auto">
          <a:xfrm>
            <a:off x="257530" y="971107"/>
            <a:ext cx="11652249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pPr defTabSz="1099055">
              <a:defRPr/>
            </a:pPr>
            <a:endParaRPr lang="zh-CN" altLang="en-US" sz="2200" kern="1200">
              <a:solidFill>
                <a:srgbClr val="4C4D4F"/>
              </a:solidFill>
              <a:latin typeface="Calibri Regular" charset="0"/>
              <a:ea typeface="黑体" charset="-122"/>
              <a:cs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ea typeface="Calibri Regular" charset="0"/>
                <a:cs typeface="Calibri Regular" charset="0"/>
              </a:defRPr>
            </a:lvl1pPr>
          </a:lstStyle>
          <a:p>
            <a:r>
              <a:rPr lang="en-US" dirty="0">
                <a:solidFill>
                  <a:srgbClr val="4C4D4F">
                    <a:tint val="75000"/>
                  </a:srgbClr>
                </a:solidFill>
              </a:rPr>
              <a:t>© 2017 FourKites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34423" y="6356351"/>
            <a:ext cx="692888" cy="161756"/>
          </a:xfrm>
        </p:spPr>
        <p:txBody>
          <a:bodyPr/>
          <a:lstStyle>
            <a:lvl1pPr>
              <a:defRPr b="0" i="0">
                <a:ea typeface="Calibri Regular" charset="0"/>
                <a:cs typeface="Calibri Regular" charset="0"/>
              </a:defRPr>
            </a:lvl1pPr>
          </a:lstStyle>
          <a:p>
            <a:fld id="{6B928872-35C6-0A4E-A0A5-7A919D58AD8F}" type="slidenum">
              <a:rPr lang="en-US" smtClean="0">
                <a:solidFill>
                  <a:srgbClr val="4C4D4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C4D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068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805532" y="2"/>
            <a:ext cx="4386469" cy="6546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" name="Line 28"/>
          <p:cNvSpPr>
            <a:spLocks noChangeShapeType="1"/>
          </p:cNvSpPr>
          <p:nvPr userDrawn="1"/>
        </p:nvSpPr>
        <p:spPr bwMode="auto">
          <a:xfrm>
            <a:off x="257530" y="971107"/>
            <a:ext cx="11652249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pPr defTabSz="109875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99">
              <a:latin typeface="+mn-lt"/>
              <a:cs typeface="+mn-cs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57528" y="237067"/>
            <a:ext cx="7565672" cy="587284"/>
          </a:xfrm>
          <a:effectLst/>
        </p:spPr>
        <p:txBody>
          <a:bodyPr/>
          <a:lstStyle>
            <a:lvl1pPr algn="l">
              <a:defRPr b="1" cap="none" spc="0">
                <a:ln w="0"/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342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Calibri Regular" charset="0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428" y="324699"/>
            <a:ext cx="1728472" cy="458843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5252938" y="3324381"/>
            <a:ext cx="1686127" cy="0"/>
          </a:xfrm>
          <a:prstGeom prst="line">
            <a:avLst/>
          </a:prstGeom>
          <a:ln w="2540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2478740"/>
            <a:ext cx="10515600" cy="819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3542793"/>
            <a:ext cx="10515600" cy="496187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6E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Calibri Regular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5252938" y="3324381"/>
            <a:ext cx="1686127" cy="0"/>
          </a:xfrm>
          <a:prstGeom prst="line">
            <a:avLst/>
          </a:prstGeom>
          <a:ln w="2540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2478740"/>
            <a:ext cx="10515600" cy="819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3542793"/>
            <a:ext cx="10515600" cy="496187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428" y="324699"/>
            <a:ext cx="1728472" cy="45884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D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Calibri Regular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5252938" y="3324381"/>
            <a:ext cx="1686127" cy="0"/>
          </a:xfrm>
          <a:prstGeom prst="line">
            <a:avLst/>
          </a:prstGeom>
          <a:ln w="2540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2478740"/>
            <a:ext cx="10515600" cy="819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3542793"/>
            <a:ext cx="10515600" cy="496187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428" y="324699"/>
            <a:ext cx="1728472" cy="45884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8"/>
          <p:cNvSpPr>
            <a:spLocks noChangeShapeType="1"/>
          </p:cNvSpPr>
          <p:nvPr userDrawn="1"/>
        </p:nvSpPr>
        <p:spPr bwMode="auto">
          <a:xfrm>
            <a:off x="257529" y="971107"/>
            <a:ext cx="11652249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pPr defTabSz="1099082">
              <a:defRPr/>
            </a:pPr>
            <a:endParaRPr lang="zh-CN" altLang="en-US" sz="2200" kern="1200">
              <a:solidFill>
                <a:srgbClr val="4C4D4F"/>
              </a:solidFill>
              <a:latin typeface="Calibri Regular" charset="0"/>
              <a:ea typeface="黑体" charset="-122"/>
              <a:cs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ea typeface="Calibri Regular" charset="0"/>
                <a:cs typeface="Calibri Regular" charset="0"/>
              </a:defRPr>
            </a:lvl1pPr>
          </a:lstStyle>
          <a:p>
            <a:endParaRPr lang="en-US" dirty="0">
              <a:solidFill>
                <a:srgbClr val="4C4D4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34423" y="6356351"/>
            <a:ext cx="692888" cy="161756"/>
          </a:xfrm>
        </p:spPr>
        <p:txBody>
          <a:bodyPr/>
          <a:lstStyle>
            <a:lvl1pPr>
              <a:defRPr b="0" i="0">
                <a:ea typeface="Calibri Regular" charset="0"/>
                <a:cs typeface="Calibri Regular" charset="0"/>
              </a:defRPr>
            </a:lvl1pPr>
          </a:lstStyle>
          <a:p>
            <a:fld id="{6B928872-35C6-0A4E-A0A5-7A919D58AD8F}" type="slidenum">
              <a:rPr lang="en-US" smtClean="0">
                <a:solidFill>
                  <a:srgbClr val="4C4D4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C4D4F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7528" y="144500"/>
            <a:ext cx="11096272" cy="81924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8"/>
          <p:cNvSpPr>
            <a:spLocks noChangeShapeType="1"/>
          </p:cNvSpPr>
          <p:nvPr userDrawn="1"/>
        </p:nvSpPr>
        <p:spPr bwMode="auto">
          <a:xfrm>
            <a:off x="257529" y="971107"/>
            <a:ext cx="11652249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pPr defTabSz="1099082">
              <a:defRPr/>
            </a:pPr>
            <a:endParaRPr lang="zh-CN" altLang="en-US" sz="2200" kern="1200">
              <a:solidFill>
                <a:srgbClr val="4C4D4F"/>
              </a:solidFill>
              <a:latin typeface="Calibri Regular" charset="0"/>
              <a:ea typeface="黑体" charset="-122"/>
              <a:cs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ea typeface="Calibri Regular" charset="0"/>
                <a:cs typeface="Calibri Regular" charset="0"/>
              </a:defRPr>
            </a:lvl1pPr>
          </a:lstStyle>
          <a:p>
            <a:endParaRPr lang="en-US" dirty="0">
              <a:solidFill>
                <a:srgbClr val="4C4D4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34423" y="6356351"/>
            <a:ext cx="692888" cy="161756"/>
          </a:xfrm>
        </p:spPr>
        <p:txBody>
          <a:bodyPr/>
          <a:lstStyle>
            <a:lvl1pPr>
              <a:defRPr b="0" i="0">
                <a:ea typeface="Calibri Regular" charset="0"/>
                <a:cs typeface="Calibri Regular" charset="0"/>
              </a:defRPr>
            </a:lvl1pPr>
          </a:lstStyle>
          <a:p>
            <a:fld id="{6B928872-35C6-0A4E-A0A5-7A919D58AD8F}" type="slidenum">
              <a:rPr lang="en-US" smtClean="0">
                <a:solidFill>
                  <a:srgbClr val="4C4D4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C4D4F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7528" y="144500"/>
            <a:ext cx="11096272" cy="81924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8"/>
          <p:cNvSpPr>
            <a:spLocks noChangeShapeType="1"/>
          </p:cNvSpPr>
          <p:nvPr userDrawn="1"/>
        </p:nvSpPr>
        <p:spPr bwMode="auto">
          <a:xfrm>
            <a:off x="257529" y="971107"/>
            <a:ext cx="11652249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/>
          <a:lstStyle/>
          <a:p>
            <a:pPr defTabSz="1099082">
              <a:defRPr/>
            </a:pPr>
            <a:endParaRPr lang="zh-CN" altLang="en-US" sz="2200" kern="1200">
              <a:solidFill>
                <a:srgbClr val="4C4D4F"/>
              </a:solidFill>
              <a:latin typeface="Calibri Regular" charset="0"/>
              <a:ea typeface="黑体" charset="-122"/>
              <a:cs typeface="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ea typeface="Calibri Regular" charset="0"/>
                <a:cs typeface="Calibri Regular" charset="0"/>
              </a:defRPr>
            </a:lvl1pPr>
          </a:lstStyle>
          <a:p>
            <a:endParaRPr lang="en-US" dirty="0">
              <a:solidFill>
                <a:srgbClr val="4C4D4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34423" y="6356351"/>
            <a:ext cx="692888" cy="161756"/>
          </a:xfrm>
        </p:spPr>
        <p:txBody>
          <a:bodyPr/>
          <a:lstStyle>
            <a:lvl1pPr>
              <a:defRPr b="0" i="0">
                <a:ea typeface="Calibri Regular" charset="0"/>
                <a:cs typeface="Calibri Regular" charset="0"/>
              </a:defRPr>
            </a:lvl1pPr>
          </a:lstStyle>
          <a:p>
            <a:fld id="{6B928872-35C6-0A4E-A0A5-7A919D58AD8F}" type="slidenum">
              <a:rPr lang="en-US" smtClean="0">
                <a:solidFill>
                  <a:srgbClr val="4C4D4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4C4D4F">
                  <a:tint val="75000"/>
                </a:srgb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7528" y="144500"/>
            <a:ext cx="11096272" cy="81924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040574" y="1"/>
            <a:ext cx="2311021" cy="127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Calibri Regular" charset="0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386084" y="6356351"/>
            <a:ext cx="4098851" cy="161756"/>
          </a:xfrm>
        </p:spPr>
        <p:txBody>
          <a:bodyPr/>
          <a:lstStyle>
            <a:lvl1pPr>
              <a:defRPr b="0" i="0">
                <a:ea typeface="Calibri Regular" charset="0"/>
                <a:cs typeface="Calibri Regular" charset="0"/>
              </a:defRPr>
            </a:lvl1pPr>
          </a:lstStyle>
          <a:p>
            <a:endParaRPr lang="en-US" dirty="0">
              <a:solidFill>
                <a:srgbClr val="4C4D4F">
                  <a:tint val="75000"/>
                </a:srgbClr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34423" y="6356351"/>
            <a:ext cx="692888" cy="161756"/>
          </a:xfrm>
        </p:spPr>
        <p:txBody>
          <a:bodyPr/>
          <a:lstStyle>
            <a:lvl1pPr>
              <a:defRPr b="0" i="0">
                <a:ea typeface="Calibri Regular" charset="0"/>
                <a:cs typeface="Calibri Regular" charset="0"/>
              </a:defRPr>
            </a:lvl1pPr>
          </a:lstStyle>
          <a:p>
            <a:fld id="{6B928872-35C6-0A4E-A0A5-7A919D58AD8F}" type="slidenum">
              <a:rPr lang="en-US" smtClean="0">
                <a:solidFill>
                  <a:srgbClr val="4C4D4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C4D4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s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A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  <a:latin typeface="Calibri Regular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5252939" y="2960377"/>
            <a:ext cx="1686127" cy="0"/>
          </a:xfrm>
          <a:prstGeom prst="line">
            <a:avLst/>
          </a:prstGeom>
          <a:ln w="25400">
            <a:solidFill>
              <a:schemeClr val="bg1">
                <a:alpha val="6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5378" y="3228263"/>
            <a:ext cx="10521245" cy="903471"/>
          </a:xfrm>
        </p:spPr>
        <p:txBody>
          <a:bodyPr>
            <a:noAutofit/>
          </a:bodyPr>
          <a:lstStyle>
            <a:lvl1pPr marL="0" indent="0" algn="ctr">
              <a:buNone/>
              <a:defRPr sz="4800" b="0" i="0">
                <a:solidFill>
                  <a:schemeClr val="bg1"/>
                </a:solidFill>
                <a:latin typeface="Calibri Regular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1"/>
          </p:nvPr>
        </p:nvSpPr>
        <p:spPr>
          <a:xfrm>
            <a:off x="3667778" y="2077074"/>
            <a:ext cx="4900489" cy="499575"/>
          </a:xfrm>
        </p:spPr>
        <p:txBody>
          <a:bodyPr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428" y="324699"/>
            <a:ext cx="1728472" cy="45884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6453">
            <a:off x="7916713" y="-141356"/>
            <a:ext cx="460207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7528" y="144500"/>
            <a:ext cx="11096272" cy="819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02" y="6255408"/>
            <a:ext cx="989596" cy="262699"/>
          </a:xfrm>
          <a:prstGeom prst="rect">
            <a:avLst/>
          </a:prstGeom>
        </p:spPr>
      </p:pic>
      <p:grpSp>
        <p:nvGrpSpPr>
          <p:cNvPr id="10" name="组合 18"/>
          <p:cNvGrpSpPr>
            <a:grpSpLocks/>
          </p:cNvGrpSpPr>
          <p:nvPr userDrawn="1"/>
        </p:nvGrpSpPr>
        <p:grpSpPr bwMode="auto">
          <a:xfrm>
            <a:off x="257528" y="6585111"/>
            <a:ext cx="11620133" cy="60959"/>
            <a:chOff x="1693897" y="6202382"/>
            <a:chExt cx="6153808" cy="125412"/>
          </a:xfrm>
        </p:grpSpPr>
        <p:sp>
          <p:nvSpPr>
            <p:cNvPr id="14" name="Rectangle 9"/>
            <p:cNvSpPr>
              <a:spLocks noChangeArrowheads="1"/>
            </p:cNvSpPr>
            <p:nvPr/>
          </p:nvSpPr>
          <p:spPr bwMode="gray">
            <a:xfrm>
              <a:off x="1693897" y="6202382"/>
              <a:ext cx="1800489" cy="125412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 defTabSz="1098523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None/>
              </a:pPr>
              <a:endParaRPr lang="zh-CN" altLang="en-US" sz="1400">
                <a:solidFill>
                  <a:srgbClr val="FFFFFF"/>
                </a:solidFill>
                <a:latin typeface="微软雅黑" pitchFamily="2" charset="-122"/>
                <a:ea typeface="微软雅黑" pitchFamily="2" charset="-122"/>
                <a:sym typeface="Arial"/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gray">
            <a:xfrm>
              <a:off x="3526803" y="6202382"/>
              <a:ext cx="4320902" cy="125412"/>
            </a:xfrm>
            <a:prstGeom prst="rect">
              <a:avLst/>
            </a:prstGeom>
            <a:solidFill>
              <a:srgbClr val="827878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just" defTabSz="1098523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None/>
              </a:pPr>
              <a:endParaRPr lang="zh-CN" altLang="en-US" sz="1400">
                <a:solidFill>
                  <a:srgbClr val="FFFFFF"/>
                </a:solidFill>
                <a:latin typeface="微软雅黑" pitchFamily="2" charset="-122"/>
                <a:ea typeface="微软雅黑" pitchFamily="2" charset="-122"/>
                <a:sym typeface="Arial"/>
              </a:endParaRPr>
            </a:p>
          </p:txBody>
        </p:sp>
      </p:grp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7386084" y="6356351"/>
            <a:ext cx="4098851" cy="16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 Regular" charset="0"/>
              </a:defRPr>
            </a:lvl1pPr>
          </a:lstStyle>
          <a:p>
            <a:endParaRPr lang="en-US" dirty="0">
              <a:solidFill>
                <a:srgbClr val="4C4D4F">
                  <a:tint val="75000"/>
                </a:srgbClr>
              </a:solidFill>
              <a:sym typeface="Arial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11353800" y="6356351"/>
            <a:ext cx="692888" cy="16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 Regular" charset="0"/>
              </a:defRPr>
            </a:lvl1pPr>
          </a:lstStyle>
          <a:p>
            <a:fld id="{6B928872-35C6-0A4E-A0A5-7A919D58AD8F}" type="slidenum">
              <a:rPr lang="en-US" smtClean="0">
                <a:solidFill>
                  <a:srgbClr val="4C4D4F">
                    <a:tint val="75000"/>
                  </a:srgbClr>
                </a:solidFill>
                <a:sym typeface="Arial"/>
              </a:rPr>
              <a:pPr/>
              <a:t>‹#›</a:t>
            </a:fld>
            <a:endParaRPr lang="en-US" dirty="0">
              <a:solidFill>
                <a:srgbClr val="4C4D4F">
                  <a:tint val="75000"/>
                </a:srgb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92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77" r:id="rId5"/>
    <p:sldLayoutId id="2147483679" r:id="rId6"/>
    <p:sldLayoutId id="2147483680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81" r:id="rId13"/>
    <p:sldLayoutId id="2147483682" r:id="rId1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58595B"/>
          </a:solidFill>
          <a:latin typeface="+mn-lt"/>
          <a:ea typeface="Calibri Regular" charset="0"/>
          <a:cs typeface="Calibri Regular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58595B"/>
          </a:solidFill>
          <a:latin typeface="+mn-lt"/>
          <a:ea typeface="Calibri Regular" charset="0"/>
          <a:cs typeface="Calibri Regular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58595B"/>
          </a:solidFill>
          <a:latin typeface="+mn-lt"/>
          <a:ea typeface="Calibri Regular" charset="0"/>
          <a:cs typeface="Calibri Regular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58595B"/>
          </a:solidFill>
          <a:latin typeface="+mn-lt"/>
          <a:ea typeface="Calibri Regular" charset="0"/>
          <a:cs typeface="Calibri Regular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58595B"/>
          </a:solidFill>
          <a:latin typeface="+mn-lt"/>
          <a:ea typeface="Calibri Regular" charset="0"/>
          <a:cs typeface="Calibri Regular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greg@fourkites.com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7.png"/><Relationship Id="rId39" Type="http://schemas.openxmlformats.org/officeDocument/2006/relationships/image" Target="../media/image7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34" Type="http://schemas.openxmlformats.org/officeDocument/2006/relationships/image" Target="../media/image65.png"/><Relationship Id="rId42" Type="http://schemas.openxmlformats.org/officeDocument/2006/relationships/image" Target="../media/image7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9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jpeg"/><Relationship Id="rId20" Type="http://schemas.openxmlformats.org/officeDocument/2006/relationships/image" Target="../media/image52.png"/><Relationship Id="rId29" Type="http://schemas.openxmlformats.org/officeDocument/2006/relationships/image" Target="../media/image60.png"/><Relationship Id="rId41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5.jpeg"/><Relationship Id="rId32" Type="http://schemas.openxmlformats.org/officeDocument/2006/relationships/image" Target="../media/image63.tiff"/><Relationship Id="rId37" Type="http://schemas.openxmlformats.org/officeDocument/2006/relationships/image" Target="../media/image68.jpg"/><Relationship Id="rId40" Type="http://schemas.openxmlformats.org/officeDocument/2006/relationships/image" Target="../media/image71.jpg"/><Relationship Id="rId5" Type="http://schemas.openxmlformats.org/officeDocument/2006/relationships/image" Target="../media/image37.png"/><Relationship Id="rId15" Type="http://schemas.openxmlformats.org/officeDocument/2006/relationships/image" Target="../media/image47.jpeg"/><Relationship Id="rId23" Type="http://schemas.openxmlformats.org/officeDocument/2006/relationships/hyperlink" Target="https://goodlogo.com/extended.info/cargill-logo-2753" TargetMode="External"/><Relationship Id="rId28" Type="http://schemas.openxmlformats.org/officeDocument/2006/relationships/image" Target="../media/image59.png"/><Relationship Id="rId36" Type="http://schemas.openxmlformats.org/officeDocument/2006/relationships/image" Target="../media/image67.jpe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31" Type="http://schemas.openxmlformats.org/officeDocument/2006/relationships/image" Target="../media/image62.tiff"/><Relationship Id="rId44" Type="http://schemas.openxmlformats.org/officeDocument/2006/relationships/image" Target="../media/image75.tiff"/><Relationship Id="rId4" Type="http://schemas.openxmlformats.org/officeDocument/2006/relationships/image" Target="../media/image36.png"/><Relationship Id="rId9" Type="http://schemas.openxmlformats.org/officeDocument/2006/relationships/image" Target="../media/image41.tiff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6.png"/><Relationship Id="rId43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0066" y="1365910"/>
            <a:ext cx="7436633" cy="186835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FourKites Predictive Visibility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© 2018  FourKites. </a:t>
            </a:r>
            <a:r>
              <a:rPr lang="de-DE" dirty="0" err="1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Confidential</a:t>
            </a:r>
            <a:r>
              <a:rPr lang="de-DE" dirty="0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 </a:t>
            </a:r>
            <a:r>
              <a:rPr lang="de-DE" dirty="0" err="1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and</a:t>
            </a:r>
            <a:r>
              <a:rPr lang="de-DE" dirty="0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 </a:t>
            </a:r>
            <a:r>
              <a:rPr lang="de-DE" dirty="0" err="1">
                <a:solidFill>
                  <a:srgbClr val="FFFFFF">
                    <a:lumMod val="75000"/>
                    <a:alpha val="70000"/>
                  </a:srgbClr>
                </a:solidFill>
                <a:ea typeface="Calibri Regular" charset="0"/>
                <a:cs typeface="Calibri Regular" charset="0"/>
                <a:sym typeface="Arial"/>
              </a:rPr>
              <a:t>Proprietary</a:t>
            </a:r>
            <a:endParaRPr lang="en-US" dirty="0">
              <a:solidFill>
                <a:srgbClr val="FFFFFF">
                  <a:lumMod val="75000"/>
                  <a:alpha val="70000"/>
                </a:srgbClr>
              </a:solidFill>
              <a:ea typeface="Calibri Regular" charset="0"/>
              <a:cs typeface="Calibri Regular" charset="0"/>
              <a:sym typeface="Arial"/>
            </a:endParaRPr>
          </a:p>
          <a:p>
            <a:endParaRPr lang="en-US" dirty="0">
              <a:solidFill>
                <a:srgbClr val="4C4D4F">
                  <a:tint val="75000"/>
                </a:srgb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024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is PCM positioned for success?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54761" y="2707276"/>
            <a:ext cx="2928937" cy="1748494"/>
            <a:chOff x="3180163" y="2003640"/>
            <a:chExt cx="2928937" cy="1748494"/>
          </a:xfrm>
        </p:grpSpPr>
        <p:sp>
          <p:nvSpPr>
            <p:cNvPr id="44" name="Rectangle 43"/>
            <p:cNvSpPr/>
            <p:nvPr/>
          </p:nvSpPr>
          <p:spPr>
            <a:xfrm>
              <a:off x="3180163" y="2003640"/>
              <a:ext cx="2928937" cy="17481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180163" y="2090141"/>
              <a:ext cx="2923049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Existing integrations between shipper TMS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Carriers already on-boarded to the platform 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Seamless integration between TMS and dispatch systems</a:t>
              </a:r>
            </a:p>
            <a:p>
              <a:pPr marL="285750" indent="-285750">
                <a:buFont typeface="Arial" charset="0"/>
                <a:buChar char="•"/>
              </a:pP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599598" y="2707276"/>
            <a:ext cx="2928937" cy="1748494"/>
            <a:chOff x="8424863" y="2000291"/>
            <a:chExt cx="2928937" cy="1748494"/>
          </a:xfrm>
        </p:grpSpPr>
        <p:sp>
          <p:nvSpPr>
            <p:cNvPr id="46" name="Rectangle 45"/>
            <p:cNvSpPr/>
            <p:nvPr/>
          </p:nvSpPr>
          <p:spPr>
            <a:xfrm>
              <a:off x="8424863" y="2000291"/>
              <a:ext cx="2928937" cy="17481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424863" y="2086792"/>
              <a:ext cx="2923049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Predictive ETA and locations to forecast capacity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Dynamic matching begins once load information is received</a:t>
              </a:r>
            </a:p>
            <a:p>
              <a:pPr algn="ctr"/>
              <a:r>
                <a:rPr lang="en-US" sz="1400" dirty="0"/>
                <a:t> </a:t>
              </a:r>
            </a:p>
            <a:p>
              <a:pPr marL="285750" indent="-285750">
                <a:buFont typeface="Arial" charset="0"/>
                <a:buChar char="•"/>
              </a:pP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928872-35C6-0A4E-A0A5-7A919D58AD8F}" type="slidenum">
              <a:rPr lang="en-US" smtClean="0">
                <a:solidFill>
                  <a:srgbClr val="4C4D4F">
                    <a:tint val="75000"/>
                  </a:srgbClr>
                </a:solidFill>
              </a:rPr>
              <a:pPr/>
              <a:t>10</a:t>
            </a:fld>
            <a:endParaRPr lang="en-US">
              <a:solidFill>
                <a:srgbClr val="4C4D4F">
                  <a:tint val="7500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4588" y="2219311"/>
            <a:ext cx="2523706" cy="2523706"/>
            <a:chOff x="1609615" y="923330"/>
            <a:chExt cx="2523706" cy="2523706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09615" y="923330"/>
              <a:ext cx="2523706" cy="252370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19080" y="1674058"/>
              <a:ext cx="23047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Technology Network Foundation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28770" y="2214830"/>
            <a:ext cx="2523706" cy="2523706"/>
            <a:chOff x="7687281" y="923330"/>
            <a:chExt cx="2523706" cy="2523706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687281" y="923330"/>
              <a:ext cx="2523706" cy="252370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24044" y="1674058"/>
              <a:ext cx="23047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Real-time Transportation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2905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23E4-280D-45DC-9CEB-91BB30BC93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Greg Colvin</a:t>
            </a:r>
            <a:br>
              <a:rPr lang="en-US" dirty="0"/>
            </a:br>
            <a:r>
              <a:rPr lang="en-US" dirty="0">
                <a:hlinkClick r:id="rId2"/>
              </a:rPr>
              <a:t>greg@fourkites.com</a:t>
            </a:r>
            <a:br>
              <a:rPr lang="en-US" dirty="0"/>
            </a:br>
            <a:r>
              <a:rPr lang="en-US" dirty="0"/>
              <a:t>713-492-7930</a:t>
            </a:r>
          </a:p>
        </p:txBody>
      </p:sp>
    </p:spTree>
    <p:extLst>
      <p:ext uri="{BB962C8B-B14F-4D97-AF65-F5344CB8AC3E}">
        <p14:creationId xmlns:p14="http://schemas.microsoft.com/office/powerpoint/2010/main" val="2671041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4CC65C-7B9A-459D-99B5-407D2532B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837" y="1545165"/>
            <a:ext cx="10852126" cy="903471"/>
          </a:xfrm>
        </p:spPr>
        <p:txBody>
          <a:bodyPr/>
          <a:lstStyle/>
          <a:p>
            <a:r>
              <a:rPr lang="en-US" dirty="0"/>
              <a:t>What Does Predictive Visibility Do For You?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C8BAF-5AD1-491A-9F43-69C90532EC0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504121" y="3277853"/>
            <a:ext cx="6901136" cy="605835"/>
          </a:xfrm>
        </p:spPr>
        <p:txBody>
          <a:bodyPr/>
          <a:lstStyle/>
          <a:p>
            <a:r>
              <a:rPr lang="en-US" dirty="0"/>
              <a:t>Provide better predictability to customers</a:t>
            </a:r>
          </a:p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27CB922-B34A-41BF-8D48-6685C8770931}"/>
              </a:ext>
            </a:extLst>
          </p:cNvPr>
          <p:cNvSpPr txBox="1">
            <a:spLocks/>
          </p:cNvSpPr>
          <p:nvPr/>
        </p:nvSpPr>
        <p:spPr>
          <a:xfrm>
            <a:off x="2502853" y="3937695"/>
            <a:ext cx="6901136" cy="605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Reduce operational costs</a:t>
            </a: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0355658-CA63-4665-9A56-0377EC90E0D9}"/>
              </a:ext>
            </a:extLst>
          </p:cNvPr>
          <p:cNvSpPr txBox="1">
            <a:spLocks/>
          </p:cNvSpPr>
          <p:nvPr/>
        </p:nvSpPr>
        <p:spPr>
          <a:xfrm>
            <a:off x="2504121" y="4695930"/>
            <a:ext cx="6901136" cy="605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Reduce detention and fees</a:t>
            </a:r>
          </a:p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EBF52E8-7965-4736-8BEC-D8B9E0B80CDA}"/>
              </a:ext>
            </a:extLst>
          </p:cNvPr>
          <p:cNvSpPr txBox="1">
            <a:spLocks/>
          </p:cNvSpPr>
          <p:nvPr/>
        </p:nvSpPr>
        <p:spPr>
          <a:xfrm>
            <a:off x="2550332" y="5508172"/>
            <a:ext cx="6901136" cy="605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Improve Planning &amp; Inventory Management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3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EB9789-2A18-4704-A47B-AFCE425344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928872-35C6-0A4E-A0A5-7A919D58AD8F}" type="slidenum">
              <a:rPr lang="en-US" smtClean="0">
                <a:solidFill>
                  <a:srgbClr val="4C4D4F">
                    <a:tint val="75000"/>
                  </a:srgbClr>
                </a:solidFill>
              </a:rPr>
              <a:pPr/>
              <a:t>3</a:t>
            </a:fld>
            <a:endParaRPr lang="en-US">
              <a:solidFill>
                <a:srgbClr val="4C4D4F">
                  <a:tint val="75000"/>
                </a:srgb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C83C30-C218-47E5-A64E-3A2D5D44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2C0EF-D5E0-4C73-B45C-417FF31E0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2D7149-E43D-40FA-86E3-33D8F732FB0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50000"/>
                </a:schemeClr>
              </a:gs>
            </a:gsLst>
            <a:lin ang="16200000" scaled="0"/>
            <a:tileRect/>
          </a:gradFill>
          <a:ln>
            <a:noFill/>
            <a:headEnd type="triangle"/>
            <a:tailEnd type="triangle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5336F92-018F-40F0-9834-9778612A1785}"/>
              </a:ext>
            </a:extLst>
          </p:cNvPr>
          <p:cNvSpPr txBox="1">
            <a:spLocks/>
          </p:cNvSpPr>
          <p:nvPr/>
        </p:nvSpPr>
        <p:spPr>
          <a:xfrm>
            <a:off x="547863" y="1110921"/>
            <a:ext cx="11505135" cy="4591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58595B"/>
                </a:solidFill>
                <a:latin typeface="+mn-lt"/>
                <a:ea typeface="Calibri Regular" charset="0"/>
                <a:cs typeface="Calibri Regular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Improved Customer Service – </a:t>
            </a:r>
            <a:r>
              <a:rPr lang="en-US" sz="3600" b="1" dirty="0">
                <a:solidFill>
                  <a:schemeClr val="bg1"/>
                </a:solidFill>
              </a:rPr>
              <a:t>Global Paper Company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Productivity Gains – </a:t>
            </a:r>
            <a:r>
              <a:rPr lang="en-US" sz="3600" b="1" dirty="0">
                <a:solidFill>
                  <a:schemeClr val="bg1"/>
                </a:solidFill>
              </a:rPr>
              <a:t>C&amp;S Wholesale Grocers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On-Time Delivery Improvement – </a:t>
            </a:r>
            <a:r>
              <a:rPr lang="en-US" sz="3600" b="1" dirty="0">
                <a:solidFill>
                  <a:schemeClr val="bg1"/>
                </a:solidFill>
              </a:rPr>
              <a:t>Smithfield Foods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End-to-End ETA – </a:t>
            </a:r>
            <a:r>
              <a:rPr lang="en-US" sz="3600" b="1" dirty="0">
                <a:solidFill>
                  <a:schemeClr val="bg1"/>
                </a:solidFill>
              </a:rPr>
              <a:t>Caterpillar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1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71" y="237899"/>
            <a:ext cx="11386045" cy="587131"/>
          </a:xfrm>
        </p:spPr>
        <p:txBody>
          <a:bodyPr/>
          <a:lstStyle/>
          <a:p>
            <a:pPr algn="ctr"/>
            <a:r>
              <a:rPr lang="en-US" dirty="0"/>
              <a:t>Solution Overview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29D68144-A0C7-3B4B-8BFB-FE1D57574036}"/>
              </a:ext>
            </a:extLst>
          </p:cNvPr>
          <p:cNvCxnSpPr>
            <a:cxnSpLocks/>
            <a:stCxn id="56" idx="3"/>
            <a:endCxn id="43" idx="1"/>
          </p:cNvCxnSpPr>
          <p:nvPr/>
        </p:nvCxnSpPr>
        <p:spPr>
          <a:xfrm flipV="1">
            <a:off x="5622994" y="1877554"/>
            <a:ext cx="1174971" cy="1648489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58595B"/>
            </a:solidFill>
            <a:prstDash val="dash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81F38E7B-F989-F64E-8BB5-09136E2E48AD}"/>
              </a:ext>
            </a:extLst>
          </p:cNvPr>
          <p:cNvCxnSpPr>
            <a:cxnSpLocks/>
            <a:stCxn id="56" idx="3"/>
          </p:cNvCxnSpPr>
          <p:nvPr/>
        </p:nvCxnSpPr>
        <p:spPr>
          <a:xfrm>
            <a:off x="5622994" y="3526043"/>
            <a:ext cx="1174971" cy="12697"/>
          </a:xfrm>
          <a:prstGeom prst="bentConnector3">
            <a:avLst/>
          </a:prstGeom>
          <a:noFill/>
          <a:ln w="9525" cap="flat" cmpd="sng" algn="ctr">
            <a:solidFill>
              <a:srgbClr val="58595B"/>
            </a:solidFill>
            <a:prstDash val="dash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451BEDB5-6BBE-8140-9FB9-AB1A5D22CE32}"/>
              </a:ext>
            </a:extLst>
          </p:cNvPr>
          <p:cNvCxnSpPr>
            <a:cxnSpLocks/>
            <a:stCxn id="56" idx="3"/>
          </p:cNvCxnSpPr>
          <p:nvPr/>
        </p:nvCxnSpPr>
        <p:spPr>
          <a:xfrm>
            <a:off x="5622994" y="3526043"/>
            <a:ext cx="1174971" cy="1685954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58595B"/>
            </a:solidFill>
            <a:prstDash val="dash"/>
            <a:round/>
            <a:headEnd type="triangle" w="med" len="med"/>
            <a:tailEnd type="none" w="med" len="med"/>
          </a:ln>
          <a:effectLst/>
        </p:spPr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581AB89-A32B-0F4F-A6FA-D281B672E471}"/>
              </a:ext>
            </a:extLst>
          </p:cNvPr>
          <p:cNvGrpSpPr/>
          <p:nvPr/>
        </p:nvGrpSpPr>
        <p:grpSpPr>
          <a:xfrm>
            <a:off x="6797964" y="1281481"/>
            <a:ext cx="4848652" cy="1192147"/>
            <a:chOff x="6796557" y="1280920"/>
            <a:chExt cx="4849915" cy="119245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A27CD87-A7D2-BC41-A13A-AE7177A670B0}"/>
                </a:ext>
              </a:extLst>
            </p:cNvPr>
            <p:cNvGrpSpPr/>
            <p:nvPr/>
          </p:nvGrpSpPr>
          <p:grpSpPr>
            <a:xfrm>
              <a:off x="6796557" y="1280920"/>
              <a:ext cx="4849915" cy="1192458"/>
              <a:chOff x="7082064" y="1370860"/>
              <a:chExt cx="4849915" cy="1192458"/>
            </a:xfrm>
          </p:grpSpPr>
          <p:sp>
            <p:nvSpPr>
              <p:cNvPr id="54" name="Pentagon 53">
                <a:extLst>
                  <a:ext uri="{FF2B5EF4-FFF2-40B4-BE49-F238E27FC236}">
                    <a16:creationId xmlns:a16="http://schemas.microsoft.com/office/drawing/2014/main" id="{380EDFEF-C4C6-A640-B412-C6286B58C698}"/>
                  </a:ext>
                </a:extLst>
              </p:cNvPr>
              <p:cNvSpPr/>
              <p:nvPr/>
            </p:nvSpPr>
            <p:spPr>
              <a:xfrm>
                <a:off x="8026445" y="1370860"/>
                <a:ext cx="3905534" cy="1192458"/>
              </a:xfrm>
              <a:prstGeom prst="homePlate">
                <a:avLst>
                  <a:gd name="adj" fmla="val 0"/>
                </a:avLst>
              </a:prstGeom>
              <a:solidFill>
                <a:srgbClr val="FFFFFF"/>
              </a:solidFill>
              <a:ln w="28575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58595B"/>
                  </a:solidFill>
                </a:endParaRPr>
              </a:p>
            </p:txBody>
          </p:sp>
          <p:sp>
            <p:nvSpPr>
              <p:cNvPr id="55" name="Pentagon 54">
                <a:extLst>
                  <a:ext uri="{FF2B5EF4-FFF2-40B4-BE49-F238E27FC236}">
                    <a16:creationId xmlns:a16="http://schemas.microsoft.com/office/drawing/2014/main" id="{D0F3C242-638D-5E41-8D60-5C6473977AF4}"/>
                  </a:ext>
                </a:extLst>
              </p:cNvPr>
              <p:cNvSpPr/>
              <p:nvPr/>
            </p:nvSpPr>
            <p:spPr>
              <a:xfrm>
                <a:off x="7082064" y="1370860"/>
                <a:ext cx="1228548" cy="1192458"/>
              </a:xfrm>
              <a:prstGeom prst="homePlate">
                <a:avLst>
                  <a:gd name="adj" fmla="val 22344"/>
                </a:avLst>
              </a:prstGeom>
              <a:solidFill>
                <a:schemeClr val="accent1"/>
              </a:solidFill>
              <a:ln w="28575" cap="flat" cmpd="sng" algn="ctr">
                <a:solidFill>
                  <a:srgbClr val="0099C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58595B"/>
                  </a:solidFill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65F6783-3444-ED4E-B8E2-DC9F40071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884" y="1633819"/>
              <a:ext cx="644764" cy="46182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AE79C34-600F-264D-ACB6-C77C1065A0D5}"/>
                </a:ext>
              </a:extLst>
            </p:cNvPr>
            <p:cNvSpPr txBox="1"/>
            <p:nvPr/>
          </p:nvSpPr>
          <p:spPr>
            <a:xfrm>
              <a:off x="7887202" y="1355870"/>
              <a:ext cx="1200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ysClr val="windowText" lastClr="000000"/>
                  </a:solidFill>
                </a:rPr>
                <a:t>TMS / ERP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68757E2-E73C-3E49-98CD-F8D4477AAB11}"/>
                </a:ext>
              </a:extLst>
            </p:cNvPr>
            <p:cNvSpPr txBox="1"/>
            <p:nvPr/>
          </p:nvSpPr>
          <p:spPr>
            <a:xfrm>
              <a:off x="9135484" y="1355870"/>
              <a:ext cx="1200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ysClr val="windowText" lastClr="000000"/>
                  </a:solidFill>
                </a:rPr>
                <a:t>Carrier / LSP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25280F7-7DB4-6945-AAFC-FA8571493D1C}"/>
                </a:ext>
              </a:extLst>
            </p:cNvPr>
            <p:cNvSpPr txBox="1"/>
            <p:nvPr/>
          </p:nvSpPr>
          <p:spPr>
            <a:xfrm>
              <a:off x="10443725" y="1355870"/>
              <a:ext cx="1124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ysClr val="windowText" lastClr="000000"/>
                  </a:solidFill>
                </a:rPr>
                <a:t>ELD / Mobile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170EB03-785D-B64E-9437-E6B51958A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0642" y="1679742"/>
              <a:ext cx="617306" cy="61730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E3F86C-BA1D-6345-A1EE-E8FB6DA81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0951" y="1694733"/>
              <a:ext cx="476604" cy="58092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826A306-7D94-C84A-B91D-5C43B8048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4922" y="1694732"/>
              <a:ext cx="594310" cy="594653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3C62C1-E90A-874E-91C8-531875D7409F}"/>
              </a:ext>
            </a:extLst>
          </p:cNvPr>
          <p:cNvGrpSpPr/>
          <p:nvPr/>
        </p:nvGrpSpPr>
        <p:grpSpPr>
          <a:xfrm>
            <a:off x="6797964" y="2929969"/>
            <a:ext cx="4848652" cy="1192147"/>
            <a:chOff x="6796557" y="2929838"/>
            <a:chExt cx="4849915" cy="119245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FEA09C8-7F46-7840-A80C-618B4DFBCFB4}"/>
                </a:ext>
              </a:extLst>
            </p:cNvPr>
            <p:cNvGrpSpPr/>
            <p:nvPr/>
          </p:nvGrpSpPr>
          <p:grpSpPr>
            <a:xfrm>
              <a:off x="6796557" y="2929838"/>
              <a:ext cx="4849915" cy="1192458"/>
              <a:chOff x="7082064" y="1370860"/>
              <a:chExt cx="4849915" cy="1192458"/>
            </a:xfrm>
          </p:grpSpPr>
          <p:sp>
            <p:nvSpPr>
              <p:cNvPr id="65" name="Pentagon 64">
                <a:extLst>
                  <a:ext uri="{FF2B5EF4-FFF2-40B4-BE49-F238E27FC236}">
                    <a16:creationId xmlns:a16="http://schemas.microsoft.com/office/drawing/2014/main" id="{F968828E-A553-C44C-8234-FD849F777769}"/>
                  </a:ext>
                </a:extLst>
              </p:cNvPr>
              <p:cNvSpPr/>
              <p:nvPr/>
            </p:nvSpPr>
            <p:spPr>
              <a:xfrm>
                <a:off x="8026445" y="1370860"/>
                <a:ext cx="3905534" cy="1192458"/>
              </a:xfrm>
              <a:prstGeom prst="homePlate">
                <a:avLst>
                  <a:gd name="adj" fmla="val 0"/>
                </a:avLst>
              </a:prstGeom>
              <a:solidFill>
                <a:srgbClr val="FFFFFF"/>
              </a:solidFill>
              <a:ln w="28575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58595B"/>
                  </a:solidFill>
                </a:endParaRPr>
              </a:p>
            </p:txBody>
          </p:sp>
          <p:sp>
            <p:nvSpPr>
              <p:cNvPr id="66" name="Pentagon 65">
                <a:extLst>
                  <a:ext uri="{FF2B5EF4-FFF2-40B4-BE49-F238E27FC236}">
                    <a16:creationId xmlns:a16="http://schemas.microsoft.com/office/drawing/2014/main" id="{3CA43402-1041-114D-A8F3-F65ECA4093B0}"/>
                  </a:ext>
                </a:extLst>
              </p:cNvPr>
              <p:cNvSpPr/>
              <p:nvPr/>
            </p:nvSpPr>
            <p:spPr>
              <a:xfrm>
                <a:off x="7082064" y="1370860"/>
                <a:ext cx="1228548" cy="1192458"/>
              </a:xfrm>
              <a:prstGeom prst="homePlate">
                <a:avLst>
                  <a:gd name="adj" fmla="val 22344"/>
                </a:avLst>
              </a:prstGeom>
              <a:solidFill>
                <a:schemeClr val="accent1"/>
              </a:solidFill>
              <a:ln w="28575" cap="flat" cmpd="sng" algn="ctr">
                <a:solidFill>
                  <a:srgbClr val="0099C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58595B"/>
                  </a:solidFill>
                </a:endParaRPr>
              </a:p>
            </p:txBody>
          </p:sp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304CD03-A4BA-3144-B2CD-73962A23C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1259" y="3333129"/>
              <a:ext cx="772409" cy="357675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C4DA899-642B-DB48-9A5B-2118F4BD935D}"/>
                </a:ext>
              </a:extLst>
            </p:cNvPr>
            <p:cNvSpPr txBox="1"/>
            <p:nvPr/>
          </p:nvSpPr>
          <p:spPr>
            <a:xfrm>
              <a:off x="7887202" y="3034769"/>
              <a:ext cx="12007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ysClr val="windowText" lastClr="000000"/>
                  </a:solidFill>
                </a:rPr>
                <a:t>TMS / ERP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152354A-E777-024B-B54F-777C3C12C85F}"/>
                </a:ext>
              </a:extLst>
            </p:cNvPr>
            <p:cNvSpPr txBox="1"/>
            <p:nvPr/>
          </p:nvSpPr>
          <p:spPr>
            <a:xfrm>
              <a:off x="9135484" y="3034769"/>
              <a:ext cx="1200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ysClr val="windowText" lastClr="000000"/>
                  </a:solidFill>
                </a:rPr>
                <a:t>Carrier / LSP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28F9593-01EE-B345-90B9-681A13ED1DF7}"/>
                </a:ext>
              </a:extLst>
            </p:cNvPr>
            <p:cNvSpPr txBox="1"/>
            <p:nvPr/>
          </p:nvSpPr>
          <p:spPr>
            <a:xfrm>
              <a:off x="10443725" y="3034769"/>
              <a:ext cx="1124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 err="1">
                  <a:solidFill>
                    <a:sysClr val="windowText" lastClr="000000"/>
                  </a:solidFill>
                </a:rPr>
                <a:t>Railinc</a:t>
              </a:r>
              <a:endParaRPr lang="en-US" sz="1200" b="1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EC3EFC1-075C-FF4D-A128-DCD5321CE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0642" y="3358641"/>
              <a:ext cx="617306" cy="617306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064A169-052E-C64B-B5F4-93CE57AE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0951" y="3388622"/>
              <a:ext cx="476604" cy="58092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904A1B7-AD1C-6D4B-A614-C08F367F1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4922" y="3411303"/>
              <a:ext cx="828131" cy="457233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EB0913A-EE99-2D40-8E4E-E881C666B295}"/>
              </a:ext>
            </a:extLst>
          </p:cNvPr>
          <p:cNvGrpSpPr/>
          <p:nvPr/>
        </p:nvGrpSpPr>
        <p:grpSpPr>
          <a:xfrm>
            <a:off x="6797964" y="4518511"/>
            <a:ext cx="4848652" cy="1386971"/>
            <a:chOff x="6796557" y="4518794"/>
            <a:chExt cx="4849915" cy="138733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6F59D84-6D6C-8942-A494-E155F5745C9A}"/>
                </a:ext>
              </a:extLst>
            </p:cNvPr>
            <p:cNvGrpSpPr/>
            <p:nvPr/>
          </p:nvGrpSpPr>
          <p:grpSpPr>
            <a:xfrm>
              <a:off x="6796557" y="4518794"/>
              <a:ext cx="4849915" cy="1387332"/>
              <a:chOff x="7082064" y="1370860"/>
              <a:chExt cx="4849915" cy="1192458"/>
            </a:xfrm>
          </p:grpSpPr>
          <p:sp>
            <p:nvSpPr>
              <p:cNvPr id="78" name="Pentagon 77">
                <a:extLst>
                  <a:ext uri="{FF2B5EF4-FFF2-40B4-BE49-F238E27FC236}">
                    <a16:creationId xmlns:a16="http://schemas.microsoft.com/office/drawing/2014/main" id="{49C1D7C7-593C-FE40-ACBB-9C5E8A5D4B18}"/>
                  </a:ext>
                </a:extLst>
              </p:cNvPr>
              <p:cNvSpPr/>
              <p:nvPr/>
            </p:nvSpPr>
            <p:spPr>
              <a:xfrm>
                <a:off x="8026445" y="1370860"/>
                <a:ext cx="3905534" cy="1192458"/>
              </a:xfrm>
              <a:prstGeom prst="homePlate">
                <a:avLst>
                  <a:gd name="adj" fmla="val 0"/>
                </a:avLst>
              </a:prstGeom>
              <a:solidFill>
                <a:srgbClr val="FFFFFF"/>
              </a:solidFill>
              <a:ln w="28575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58595B"/>
                  </a:solidFill>
                </a:endParaRPr>
              </a:p>
            </p:txBody>
          </p:sp>
          <p:sp>
            <p:nvSpPr>
              <p:cNvPr id="79" name="Pentagon 78">
                <a:extLst>
                  <a:ext uri="{FF2B5EF4-FFF2-40B4-BE49-F238E27FC236}">
                    <a16:creationId xmlns:a16="http://schemas.microsoft.com/office/drawing/2014/main" id="{3EBC6456-3E5B-4D44-A940-2336F2BF7D28}"/>
                  </a:ext>
                </a:extLst>
              </p:cNvPr>
              <p:cNvSpPr/>
              <p:nvPr/>
            </p:nvSpPr>
            <p:spPr>
              <a:xfrm>
                <a:off x="7082064" y="1370860"/>
                <a:ext cx="1228548" cy="1192458"/>
              </a:xfrm>
              <a:prstGeom prst="homePlate">
                <a:avLst>
                  <a:gd name="adj" fmla="val 22344"/>
                </a:avLst>
              </a:prstGeom>
              <a:solidFill>
                <a:schemeClr val="accent1"/>
              </a:solidFill>
              <a:ln w="28575" cap="flat" cmpd="sng" algn="ctr">
                <a:solidFill>
                  <a:srgbClr val="0099C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58595B"/>
                  </a:solidFill>
                </a:endParaRP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9E5E1284-B9BA-494B-9902-887303DEB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3159" y="4974208"/>
              <a:ext cx="762888" cy="441388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D3113323-4968-8C40-AF93-6E4967144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9462" y="5139700"/>
              <a:ext cx="618828" cy="583584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6616455-D788-3849-BF10-69B8C81FB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0125" y="5139098"/>
              <a:ext cx="580229" cy="58358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2E0C161-1F84-4E43-A359-46BC3AF49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0642" y="5112488"/>
              <a:ext cx="617306" cy="61730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412BCD7-FE4B-C346-9881-F59C02298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5074" y="5127479"/>
              <a:ext cx="476604" cy="580922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D356158-8F81-2E46-B8B7-732F14A59521}"/>
                </a:ext>
              </a:extLst>
            </p:cNvPr>
            <p:cNvSpPr txBox="1"/>
            <p:nvPr/>
          </p:nvSpPr>
          <p:spPr>
            <a:xfrm>
              <a:off x="7995124" y="4608733"/>
              <a:ext cx="827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ysClr val="windowText" lastClr="000000"/>
                  </a:solidFill>
                </a:rPr>
                <a:t>TMS / ERP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855F6C2-3A9A-6A4C-8797-B105E862C8A3}"/>
                </a:ext>
              </a:extLst>
            </p:cNvPr>
            <p:cNvSpPr txBox="1"/>
            <p:nvPr/>
          </p:nvSpPr>
          <p:spPr>
            <a:xfrm>
              <a:off x="8889469" y="4608733"/>
              <a:ext cx="827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ysClr val="windowText" lastClr="000000"/>
                  </a:solidFill>
                </a:rPr>
                <a:t>Carrier / LSP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E289AC6-0272-884A-98C1-5A452E7474E4}"/>
                </a:ext>
              </a:extLst>
            </p:cNvPr>
            <p:cNvSpPr txBox="1"/>
            <p:nvPr/>
          </p:nvSpPr>
          <p:spPr>
            <a:xfrm>
              <a:off x="9845434" y="4608733"/>
              <a:ext cx="827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ysClr val="windowText" lastClr="000000"/>
                  </a:solidFill>
                </a:rPr>
                <a:t>Status Events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5918D41-5B0F-3A40-BB3F-032A334282BE}"/>
                </a:ext>
              </a:extLst>
            </p:cNvPr>
            <p:cNvSpPr txBox="1"/>
            <p:nvPr/>
          </p:nvSpPr>
          <p:spPr>
            <a:xfrm>
              <a:off x="10743709" y="4608733"/>
              <a:ext cx="8278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 dirty="0">
                  <a:solidFill>
                    <a:sysClr val="windowText" lastClr="000000"/>
                  </a:solidFill>
                </a:rPr>
                <a:t>AIS  Vessel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C6C381B5-9E1F-8B46-9FEA-A6B864BD63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677" y="1971864"/>
            <a:ext cx="5307314" cy="31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928872-35C6-0A4E-A0A5-7A919D58AD8F}" type="slidenum">
              <a:rPr lang="en-US" smtClean="0">
                <a:solidFill>
                  <a:srgbClr val="4C4D4F">
                    <a:tint val="75000"/>
                  </a:srgbClr>
                </a:solidFill>
              </a:rPr>
              <a:pPr/>
              <a:t>5</a:t>
            </a:fld>
            <a:endParaRPr lang="en-US" dirty="0">
              <a:solidFill>
                <a:srgbClr val="4C4D4F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9091" y="620683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257528" y="262601"/>
            <a:ext cx="11833920" cy="587284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j-lt"/>
                <a:ea typeface="Proxima Nova A ExCn" charset="0"/>
                <a:cs typeface="Proxima Nova A ExCn" charset="0"/>
              </a:rPr>
              <a:t>Industry-leading ETA through device integration &amp; data science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05111" y="1166601"/>
            <a:ext cx="9004093" cy="5379991"/>
            <a:chOff x="2887667" y="923505"/>
            <a:chExt cx="6397928" cy="3862698"/>
          </a:xfrm>
        </p:grpSpPr>
        <p:sp>
          <p:nvSpPr>
            <p:cNvPr id="10" name="Donut 9"/>
            <p:cNvSpPr/>
            <p:nvPr/>
          </p:nvSpPr>
          <p:spPr>
            <a:xfrm>
              <a:off x="4629605" y="1356026"/>
              <a:ext cx="2919697" cy="2919697"/>
            </a:xfrm>
            <a:prstGeom prst="donut">
              <a:avLst>
                <a:gd name="adj" fmla="val 2510"/>
              </a:avLst>
            </a:prstGeom>
            <a:solidFill>
              <a:schemeClr val="bg1">
                <a:lumMod val="50000"/>
              </a:schemeClr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887" y="2577326"/>
              <a:ext cx="1286255" cy="341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506537" y="1671870"/>
              <a:ext cx="1272112" cy="200225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1067" dirty="0">
                <a:solidFill>
                  <a:srgbClr val="4C4D4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87667" y="2368946"/>
              <a:ext cx="1470476" cy="456549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4C4D4F"/>
                  </a:solidFill>
                </a:rPr>
                <a:t>REAL-TIME TRAFFIC CONDITIONS, INCLUDING MAJOR INCIDENTS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85609" y="1513137"/>
              <a:ext cx="1467916" cy="328387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4C4D4F"/>
                  </a:solidFill>
                </a:rPr>
                <a:t>LOCATION-SPECIFIC OPERATING HOURS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49302" y="1421806"/>
              <a:ext cx="1176703" cy="328387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4C4D4F"/>
                  </a:solidFill>
                </a:rPr>
                <a:t>PREDICTIVE LOAD AND UNLOAD TIMES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02328" y="2296237"/>
              <a:ext cx="1115400" cy="456549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4C4D4F"/>
                  </a:solidFill>
                </a:rPr>
                <a:t>WEATHER CONDITION UPDATES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40821" y="948933"/>
              <a:ext cx="2115472" cy="456549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4C4D4F"/>
                  </a:solidFill>
                </a:rPr>
                <a:t>GPS LOCATION DATA EVERY FIFTEEN MINUTES</a:t>
              </a:r>
            </a:p>
            <a:p>
              <a:pPr algn="ctr"/>
              <a:endParaRPr lang="en-US" sz="1067" dirty="0">
                <a:solidFill>
                  <a:srgbClr val="4C4D4F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819802" y="1732352"/>
              <a:ext cx="278456" cy="780539"/>
            </a:xfrm>
            <a:prstGeom prst="line">
              <a:avLst/>
            </a:prstGeom>
            <a:ln w="190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244145" y="1735034"/>
              <a:ext cx="161227" cy="799760"/>
            </a:xfrm>
            <a:prstGeom prst="line">
              <a:avLst/>
            </a:prstGeom>
            <a:ln w="190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418885" y="2082990"/>
              <a:ext cx="548097" cy="463294"/>
            </a:xfrm>
            <a:prstGeom prst="line">
              <a:avLst/>
            </a:prstGeom>
            <a:ln w="190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6810750" y="2734422"/>
              <a:ext cx="453932" cy="27258"/>
            </a:xfrm>
            <a:prstGeom prst="line">
              <a:avLst/>
            </a:prstGeom>
            <a:ln w="190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48232" y="2082990"/>
              <a:ext cx="657406" cy="463909"/>
            </a:xfrm>
            <a:prstGeom prst="line">
              <a:avLst/>
            </a:prstGeom>
            <a:ln w="190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4869281" y="2728741"/>
              <a:ext cx="509539" cy="32197"/>
            </a:xfrm>
            <a:prstGeom prst="line">
              <a:avLst/>
            </a:prstGeom>
            <a:ln w="190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596604" y="2939244"/>
              <a:ext cx="427916" cy="796871"/>
            </a:xfrm>
            <a:prstGeom prst="line">
              <a:avLst/>
            </a:prstGeom>
            <a:ln w="190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6325728" y="2985117"/>
              <a:ext cx="367854" cy="750834"/>
            </a:xfrm>
            <a:prstGeom prst="line">
              <a:avLst/>
            </a:prstGeom>
            <a:ln w="190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6521525" y="2939244"/>
              <a:ext cx="625603" cy="297268"/>
            </a:xfrm>
            <a:prstGeom prst="line">
              <a:avLst/>
            </a:prstGeom>
            <a:ln w="190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102915" y="2925771"/>
              <a:ext cx="730045" cy="302422"/>
            </a:xfrm>
            <a:prstGeom prst="line">
              <a:avLst/>
            </a:prstGeom>
            <a:ln w="190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6156367" y="2925770"/>
              <a:ext cx="3224" cy="922109"/>
            </a:xfrm>
            <a:prstGeom prst="line">
              <a:avLst/>
            </a:prstGeom>
            <a:ln w="19050">
              <a:solidFill>
                <a:schemeClr val="tx1">
                  <a:lumMod val="20000"/>
                  <a:lumOff val="8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5355069" y="1038292"/>
              <a:ext cx="696743" cy="696743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48B5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74690" y="1058464"/>
              <a:ext cx="696743" cy="696743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48B5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192409" y="2209740"/>
              <a:ext cx="696743" cy="696743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48B5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7118376" y="3038453"/>
              <a:ext cx="696743" cy="696743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48B5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591546" y="3633916"/>
              <a:ext cx="696743" cy="696743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48B5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807996" y="3866273"/>
              <a:ext cx="696743" cy="696743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48B5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001897" y="3634079"/>
              <a:ext cx="696743" cy="696743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48B5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4406172" y="3054356"/>
              <a:ext cx="696743" cy="696743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48B5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298637" y="2225215"/>
              <a:ext cx="696743" cy="696743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48B5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653525" y="1504186"/>
              <a:ext cx="696743" cy="696743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48B5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42" name="Content Placeholder 2"/>
            <p:cNvSpPr txBox="1">
              <a:spLocks/>
            </p:cNvSpPr>
            <p:nvPr/>
          </p:nvSpPr>
          <p:spPr>
            <a:xfrm>
              <a:off x="3487110" y="1525483"/>
              <a:ext cx="2668588" cy="136945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120000"/>
                <a:buBlip>
                  <a:blip r:embed="rId3"/>
                </a:buBlip>
              </a:pPr>
              <a:endParaRPr lang="en-US" sz="1467" dirty="0">
                <a:ea typeface="Arial" charset="0"/>
                <a:cs typeface="Arial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10" y="947747"/>
              <a:ext cx="906010" cy="90601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8103" y="2030261"/>
              <a:ext cx="1063752" cy="1063752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6608" y="2071332"/>
              <a:ext cx="973020" cy="973020"/>
            </a:xfrm>
            <a:prstGeom prst="rect">
              <a:avLst/>
            </a:prstGeom>
          </p:spPr>
        </p:pic>
        <p:sp>
          <p:nvSpPr>
            <p:cNvPr id="46" name="Oval 45"/>
            <p:cNvSpPr/>
            <p:nvPr/>
          </p:nvSpPr>
          <p:spPr>
            <a:xfrm>
              <a:off x="6822580" y="1519356"/>
              <a:ext cx="696743" cy="696743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48B5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680" y="1326855"/>
              <a:ext cx="1063752" cy="1063752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6852589" y="923505"/>
              <a:ext cx="1203985" cy="456549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4C4D4F"/>
                  </a:solidFill>
                </a:rPr>
                <a:t>TRUCK-SPECIFIC ROUTING WITH HERE MAPS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541" y="1018242"/>
              <a:ext cx="791991" cy="79199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2887667" y="3268899"/>
              <a:ext cx="1470476" cy="328387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4C4D4F"/>
                  </a:solidFill>
                </a:rPr>
                <a:t>REAL-TIME OCEAN TRACKING INFORMATION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815119" y="3201987"/>
              <a:ext cx="1470476" cy="328387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4C4D4F"/>
                  </a:solidFill>
                </a:rPr>
                <a:t>REAL-TIME RAILTRACKING INFORMATION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956724" y="4585978"/>
              <a:ext cx="2385634" cy="200225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4C4D4F"/>
                  </a:solidFill>
                </a:rPr>
                <a:t>REAL-TIME PARCEL TRACKING INFORMATION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02415" y="3903573"/>
              <a:ext cx="1470476" cy="456549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4C4D4F"/>
                  </a:solidFill>
                </a:rPr>
                <a:t>PREDICTIVE DWELL TIME AT STOPS ACROSS MULTIPLE SHIPPERS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898" y="3515571"/>
              <a:ext cx="934038" cy="93403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455" y="2930673"/>
              <a:ext cx="911180" cy="911180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3549989" y="3965536"/>
              <a:ext cx="1470476" cy="456549"/>
            </a:xfrm>
            <a:prstGeom prst="snip1Rect">
              <a:avLst/>
            </a:prstGeom>
            <a:noFill/>
            <a:ln w="3175"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067" dirty="0">
                  <a:solidFill>
                    <a:srgbClr val="4C4D4F"/>
                  </a:solidFill>
                </a:rPr>
                <a:t>PREDICTIVE TRAFFIC LANE-SPECIFIC PARAMETERS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414" y="1484605"/>
              <a:ext cx="698839" cy="698839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017" y="3717849"/>
              <a:ext cx="930317" cy="930317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972" y="2994795"/>
              <a:ext cx="784683" cy="784683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218" y="3591626"/>
              <a:ext cx="778936" cy="778936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26873" y="1200366"/>
            <a:ext cx="3241735" cy="5058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 err="1"/>
              <a:t>FourKites</a:t>
            </a:r>
            <a:r>
              <a:rPr lang="en-US" sz="1867" b="1" dirty="0"/>
              <a:t> delivers the most precise ETA’s in the industry. Here’s why:</a:t>
            </a:r>
          </a:p>
          <a:p>
            <a:r>
              <a:rPr lang="en-US" sz="1867" b="1" dirty="0"/>
              <a:t> </a:t>
            </a:r>
          </a:p>
          <a:p>
            <a:r>
              <a:rPr lang="en-US" sz="1867" dirty="0" err="1"/>
              <a:t>FourKites</a:t>
            </a:r>
            <a:r>
              <a:rPr lang="en-US" sz="1867" dirty="0"/>
              <a:t> has one of the largest databases of truck load data on the continent.</a:t>
            </a:r>
          </a:p>
          <a:p>
            <a:endParaRPr lang="en-US" sz="1867" dirty="0"/>
          </a:p>
          <a:p>
            <a:r>
              <a:rPr lang="en-US" sz="1867" dirty="0"/>
              <a:t>In addition to the widest network of GPS/ELD connections that ensure near real-time location updates, our algorithm has specific features that are designed to handle complex use cases, including: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5710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9269FC-A550-4E13-98E5-8349B3FB7A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4423" y="6356351"/>
            <a:ext cx="692888" cy="161756"/>
          </a:xfrm>
        </p:spPr>
        <p:txBody>
          <a:bodyPr/>
          <a:lstStyle/>
          <a:p>
            <a:fld id="{6B928872-35C6-0A4E-A0A5-7A919D58AD8F}" type="slidenum">
              <a:rPr lang="en-US" smtClean="0">
                <a:solidFill>
                  <a:srgbClr val="4C4D4F">
                    <a:tint val="75000"/>
                  </a:srgbClr>
                </a:solidFill>
              </a:rPr>
              <a:pPr/>
              <a:t>6</a:t>
            </a:fld>
            <a:endParaRPr lang="en-US">
              <a:solidFill>
                <a:srgbClr val="4C4D4F">
                  <a:tint val="75000"/>
                </a:srgb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5C5FD-D61B-421B-A024-A2BCDA8C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28" y="144500"/>
            <a:ext cx="11096272" cy="819240"/>
          </a:xfrm>
        </p:spPr>
        <p:txBody>
          <a:bodyPr/>
          <a:lstStyle/>
          <a:p>
            <a:r>
              <a:rPr lang="en-US" b="1" dirty="0"/>
              <a:t>Landing Page Dashboard</a:t>
            </a:r>
          </a:p>
        </p:txBody>
      </p:sp>
      <p:pic>
        <p:nvPicPr>
          <p:cNvPr id="2050" name="Picture 2" descr="image.png">
            <a:extLst>
              <a:ext uri="{FF2B5EF4-FFF2-40B4-BE49-F238E27FC236}">
                <a16:creationId xmlns:a16="http://schemas.microsoft.com/office/drawing/2014/main" id="{7DB1BAD8-6335-4BFC-814A-D45B12EE9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28" y="1276515"/>
            <a:ext cx="11425039" cy="489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114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.png">
            <a:extLst>
              <a:ext uri="{FF2B5EF4-FFF2-40B4-BE49-F238E27FC236}">
                <a16:creationId xmlns:a16="http://schemas.microsoft.com/office/drawing/2014/main" id="{D2C970DF-5A16-4508-9586-557AF4FF3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E4917A-3211-4B85-BD87-BB430C891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180" y="3369398"/>
            <a:ext cx="3852041" cy="18340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40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Advanced Filters &amp; Alerts with integration to any TMS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403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 flipV="1">
            <a:off x="1589" y="894"/>
            <a:ext cx="12188824" cy="6856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0" name="Rectangle 49"/>
          <p:cNvSpPr/>
          <p:nvPr/>
        </p:nvSpPr>
        <p:spPr>
          <a:xfrm flipV="1">
            <a:off x="1589" y="894"/>
            <a:ext cx="12188824" cy="6856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3" name="Rectangle 52"/>
          <p:cNvSpPr/>
          <p:nvPr/>
        </p:nvSpPr>
        <p:spPr>
          <a:xfrm>
            <a:off x="1588" y="894"/>
            <a:ext cx="4081741" cy="3782737"/>
          </a:xfrm>
          <a:prstGeom prst="rect">
            <a:avLst/>
          </a:prstGeom>
          <a:solidFill>
            <a:schemeClr val="bg1"/>
          </a:solidFill>
          <a:ln>
            <a:noFill/>
            <a:headEnd type="triangle"/>
            <a:tailEnd type="triangle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4" name="Rectangle 53"/>
          <p:cNvSpPr/>
          <p:nvPr/>
        </p:nvSpPr>
        <p:spPr>
          <a:xfrm flipV="1">
            <a:off x="1588" y="3505735"/>
            <a:ext cx="4081741" cy="3351813"/>
          </a:xfrm>
          <a:prstGeom prst="rect">
            <a:avLst/>
          </a:prstGeom>
          <a:solidFill>
            <a:srgbClr val="26262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8" name="TextBox 57"/>
          <p:cNvSpPr txBox="1"/>
          <p:nvPr/>
        </p:nvSpPr>
        <p:spPr>
          <a:xfrm>
            <a:off x="190462" y="329235"/>
            <a:ext cx="3567589" cy="20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7E9F"/>
                </a:solidFill>
              </a:rPr>
              <a:t>THE COMPANIES</a:t>
            </a:r>
            <a:br>
              <a:rPr lang="en-US" sz="3200" b="1" dirty="0">
                <a:solidFill>
                  <a:srgbClr val="217E9F"/>
                </a:solidFill>
              </a:rPr>
            </a:br>
            <a:r>
              <a:rPr lang="en-US" sz="3200" b="1" dirty="0">
                <a:solidFill>
                  <a:srgbClr val="217E9F"/>
                </a:solidFill>
              </a:rPr>
              <a:t>WE SERVE</a:t>
            </a:r>
          </a:p>
          <a:p>
            <a:pPr>
              <a:lnSpc>
                <a:spcPct val="120000"/>
              </a:lnSpc>
            </a:pPr>
            <a:r>
              <a:rPr lang="en-US" sz="1400" dirty="0" err="1"/>
              <a:t>FourKites</a:t>
            </a:r>
            <a:r>
              <a:rPr lang="en-US" sz="1400" dirty="0"/>
              <a:t> enables customers to lower </a:t>
            </a:r>
            <a:br>
              <a:rPr lang="en-US" sz="1400" dirty="0"/>
            </a:br>
            <a:r>
              <a:rPr lang="en-US" sz="1400" dirty="0"/>
              <a:t>their operating costs, improve on-time performance, and strengthen their </a:t>
            </a:r>
            <a:br>
              <a:rPr lang="en-US" sz="1400" dirty="0"/>
            </a:br>
            <a:r>
              <a:rPr lang="en-US" sz="1400" dirty="0"/>
              <a:t>end-customer relationships.</a:t>
            </a:r>
          </a:p>
        </p:txBody>
      </p:sp>
      <p:sp>
        <p:nvSpPr>
          <p:cNvPr id="51" name="Rectangle 50"/>
          <p:cNvSpPr/>
          <p:nvPr/>
        </p:nvSpPr>
        <p:spPr>
          <a:xfrm flipV="1">
            <a:off x="1588" y="3505735"/>
            <a:ext cx="4081741" cy="3351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2" name="Slide Number Placeholder 1"/>
          <p:cNvSpPr txBox="1">
            <a:spLocks/>
          </p:cNvSpPr>
          <p:nvPr/>
        </p:nvSpPr>
        <p:spPr>
          <a:xfrm>
            <a:off x="11533007" y="6355589"/>
            <a:ext cx="692708" cy="16171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928872-35C6-0A4E-A0A5-7A919D58AD8F}" type="slidenum">
              <a:rPr lang="en-US">
                <a:solidFill>
                  <a:srgbClr val="4C4D4F">
                    <a:tint val="75000"/>
                  </a:srgbClr>
                </a:solidFill>
              </a:rPr>
              <a:pPr/>
              <a:t>8</a:t>
            </a:fld>
            <a:endParaRPr lang="en-US">
              <a:solidFill>
                <a:srgbClr val="4C4D4F">
                  <a:tint val="75000"/>
                </a:srgb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587" y="3652645"/>
            <a:ext cx="4081743" cy="472209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algn="ctr">
              <a:lnSpc>
                <a:spcPct val="110000"/>
              </a:lnSpc>
              <a:spcAft>
                <a:spcPts val="1799"/>
              </a:spcAft>
            </a:pPr>
            <a:r>
              <a:rPr lang="sk-SK" sz="1600" dirty="0"/>
              <a:t>3PLS INCLUDE: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53" y="5693775"/>
            <a:ext cx="1281776" cy="59602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53" y="4209944"/>
            <a:ext cx="1094720" cy="479853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554" y="5823835"/>
            <a:ext cx="978108" cy="394504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484" y="4169385"/>
            <a:ext cx="1281776" cy="510575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73" y="4989777"/>
            <a:ext cx="1187780" cy="367443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778" y="5114087"/>
            <a:ext cx="1368719" cy="115019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DE7623D-B29A-6741-8D04-761CD2DF397C}"/>
              </a:ext>
            </a:extLst>
          </p:cNvPr>
          <p:cNvCxnSpPr/>
          <p:nvPr/>
        </p:nvCxnSpPr>
        <p:spPr>
          <a:xfrm>
            <a:off x="724539" y="3403239"/>
            <a:ext cx="244316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13E1DD6-FED6-B946-AAD9-CAEF1B4FB305}"/>
              </a:ext>
            </a:extLst>
          </p:cNvPr>
          <p:cNvCxnSpPr/>
          <p:nvPr/>
        </p:nvCxnSpPr>
        <p:spPr>
          <a:xfrm>
            <a:off x="3990150" y="894"/>
            <a:ext cx="10897" cy="6856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549255" y="295371"/>
            <a:ext cx="7285852" cy="6107027"/>
            <a:chOff x="4699679" y="374550"/>
            <a:chExt cx="7287750" cy="6108617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0574" y="374550"/>
              <a:ext cx="1406855" cy="614327"/>
            </a:xfrm>
            <a:prstGeom prst="rect">
              <a:avLst/>
            </a:prstGeom>
          </p:spPr>
        </p:pic>
        <p:pic>
          <p:nvPicPr>
            <p:cNvPr id="92" name="image40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9272484" y="1457375"/>
              <a:ext cx="1007934" cy="40922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4" name="image42.png" descr="Image result for johnson controls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511" y="3183706"/>
              <a:ext cx="1211650" cy="5576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5" name="image45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616597" y="393808"/>
              <a:ext cx="884234" cy="8753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6" name="image46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23421" y="5924202"/>
              <a:ext cx="955448" cy="4219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9" name="image50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1233" y="1230215"/>
              <a:ext cx="931680" cy="68571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1" name="image53.jp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1035" y="1501183"/>
              <a:ext cx="1506906" cy="2900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2" name="image54.jpe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330448" y="502620"/>
              <a:ext cx="722101" cy="78945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3" name="image56.png" descr="Staples_logo_logotype.pn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1740" y="2341369"/>
              <a:ext cx="1103268" cy="2280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4" name="image57.png" descr="Inspirational-Cat-Footwear-Logo-63-For-Custom-Logo-Maker-with-Cat-Footwear-Logo.pn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06754" y="534318"/>
              <a:ext cx="1038608" cy="67242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5" name="image63.jpeg" descr="274.jp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7936" y="4115819"/>
              <a:ext cx="1103590" cy="5299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6" name="image59.png" descr="Mondelez_international_2012_logo.svg.png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4670" y="1550031"/>
              <a:ext cx="1194617" cy="3145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7" name="image60.png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679" y="2141448"/>
              <a:ext cx="1033138" cy="70253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8" name="image62.png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3544" y="3189140"/>
              <a:ext cx="1001277" cy="5874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2" name="image43.jpeg" descr="mage result for cargill logo">
              <a:hlinkClick r:id="rId23"/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2108" y="2221339"/>
              <a:ext cx="825100" cy="3913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3" name="image52.png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567" y="4225873"/>
              <a:ext cx="1267732" cy="4654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4" name="image55.png" descr="Screen Shot 2017-11-01 at 9.52.57 PM.png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7202" y="4008872"/>
              <a:ext cx="1128449" cy="72988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9" name="United Sugars Logo.png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5872256" y="5834090"/>
              <a:ext cx="1454826" cy="6490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6B7870E-5CA0-D04F-8910-8F1899B72C35}"/>
                </a:ext>
              </a:extLst>
            </p:cNvPr>
            <p:cNvSpPr/>
            <p:nvPr/>
          </p:nvSpPr>
          <p:spPr>
            <a:xfrm>
              <a:off x="7417130" y="5478239"/>
              <a:ext cx="1031132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solidFill>
                  <a:schemeClr val="bg1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529" y="559763"/>
              <a:ext cx="1320365" cy="45354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530" y="5958478"/>
              <a:ext cx="1402317" cy="35338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2495" y="4208463"/>
              <a:ext cx="1410694" cy="354035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778697" y="3069498"/>
              <a:ext cx="782696" cy="831810"/>
            </a:xfrm>
            <a:prstGeom prst="rect">
              <a:avLst/>
            </a:prstGeom>
          </p:spPr>
        </p:pic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EDAD6148-30FF-4301-9BCE-0E7FDBE2FA4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65485" y="4816114"/>
            <a:ext cx="876871" cy="876871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8EF6DA3-528B-4FF4-B191-8D973D04AD27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010" y="4837089"/>
            <a:ext cx="876028" cy="837939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F305127C-D78E-4CA1-AB18-A956E62D4A4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87" y="5011278"/>
            <a:ext cx="1267403" cy="485315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1F1652AC-101A-465C-AB04-C710C71A3D86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340" y="4732266"/>
            <a:ext cx="1242449" cy="1054045"/>
          </a:xfrm>
          <a:prstGeom prst="rect">
            <a:avLst/>
          </a:prstGeom>
        </p:spPr>
      </p:pic>
      <p:pic>
        <p:nvPicPr>
          <p:cNvPr id="130" name="ABBOTT-LOGO.jpg">
            <a:extLst>
              <a:ext uri="{FF2B5EF4-FFF2-40B4-BE49-F238E27FC236}">
                <a16:creationId xmlns:a16="http://schemas.microsoft.com/office/drawing/2014/main" id="{0B60F06D-B5A9-40DC-8A4E-421F86AB1FC8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796" y="5707187"/>
            <a:ext cx="844827" cy="918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BACF4-6939-41E7-95E7-D0BCDA250E7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590676" y="1150813"/>
            <a:ext cx="1007671" cy="661679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699CF25-CAFD-45D5-8964-50D1521C33E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613668" y="4108476"/>
            <a:ext cx="805144" cy="460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32D9D7-D1A7-4FAA-BE0A-E8CA502F756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230100" y="5625133"/>
            <a:ext cx="1530273" cy="8607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E39410-EB31-4041-962A-87601A5FDC6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620239" y="2966945"/>
            <a:ext cx="978108" cy="732868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24BE96B-0CCA-4AFB-A1D8-779F522C0A1F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08542" y="3287993"/>
            <a:ext cx="1678980" cy="2177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14D2AA-2C58-4790-994B-2358DBD2974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671401" y="4674789"/>
            <a:ext cx="1249104" cy="8768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5CF67E-798F-4992-8DD9-E21A70F68F3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759381" y="2180849"/>
            <a:ext cx="1387910" cy="4718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5E09A15-A2F1-4225-8C75-137852D99427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64" y="1925471"/>
            <a:ext cx="1197477" cy="81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27000" y="1080564"/>
            <a:ext cx="4253867" cy="537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/>
          <p:cNvSpPr/>
          <p:nvPr/>
        </p:nvSpPr>
        <p:spPr>
          <a:xfrm>
            <a:off x="3751390" y="4157004"/>
            <a:ext cx="4640297" cy="576854"/>
          </a:xfrm>
          <a:prstGeom prst="frame">
            <a:avLst>
              <a:gd name="adj1" fmla="val 909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Cross Fleet Optimization  </a:t>
            </a:r>
          </a:p>
        </p:txBody>
      </p:sp>
      <p:sp>
        <p:nvSpPr>
          <p:cNvPr id="15" name="Frame 14"/>
          <p:cNvSpPr/>
          <p:nvPr/>
        </p:nvSpPr>
        <p:spPr>
          <a:xfrm>
            <a:off x="3751391" y="3028948"/>
            <a:ext cx="4640297" cy="576854"/>
          </a:xfrm>
          <a:prstGeom prst="frame">
            <a:avLst>
              <a:gd name="adj1" fmla="val 909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Predictive backhaul-load matching</a:t>
            </a:r>
          </a:p>
        </p:txBody>
      </p:sp>
      <p:sp>
        <p:nvSpPr>
          <p:cNvPr id="14" name="Frame 13"/>
          <p:cNvSpPr/>
          <p:nvPr/>
        </p:nvSpPr>
        <p:spPr>
          <a:xfrm>
            <a:off x="3751390" y="1945133"/>
            <a:ext cx="4640297" cy="576854"/>
          </a:xfrm>
          <a:prstGeom prst="frame">
            <a:avLst>
              <a:gd name="adj1" fmla="val 909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Private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FourKites Predictive Capacity Management (PCM)?</a:t>
            </a:r>
          </a:p>
        </p:txBody>
      </p:sp>
      <p:sp>
        <p:nvSpPr>
          <p:cNvPr id="3" name="Rectangle 2"/>
          <p:cNvSpPr/>
          <p:nvPr/>
        </p:nvSpPr>
        <p:spPr>
          <a:xfrm>
            <a:off x="-2055872" y="337966"/>
            <a:ext cx="1909482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is PCM?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2943554" y="1742349"/>
            <a:ext cx="982423" cy="982423"/>
          </a:xfrm>
          <a:prstGeom prst="ellipse">
            <a:avLst/>
          </a:prstGeom>
          <a:solidFill>
            <a:srgbClr val="AED9E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943556" y="2826164"/>
            <a:ext cx="982423" cy="982423"/>
          </a:xfrm>
          <a:prstGeom prst="ellipse">
            <a:avLst/>
          </a:prstGeom>
          <a:solidFill>
            <a:schemeClr val="tx2">
              <a:lumMod val="7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</a:t>
            </a:r>
            <a:endParaRPr lang="en-US" sz="4400" dirty="0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43556" y="3954220"/>
            <a:ext cx="982423" cy="98242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928872-35C6-0A4E-A0A5-7A919D58AD8F}" type="slidenum">
              <a:rPr lang="en-US" smtClean="0">
                <a:solidFill>
                  <a:srgbClr val="4C4D4F">
                    <a:tint val="75000"/>
                  </a:srgbClr>
                </a:solidFill>
              </a:rPr>
              <a:pPr/>
              <a:t>9</a:t>
            </a:fld>
            <a:endParaRPr lang="en-US">
              <a:solidFill>
                <a:srgbClr val="4C4D4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05381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Custom 20">
      <a:dk1>
        <a:srgbClr val="4C4D4F"/>
      </a:dk1>
      <a:lt1>
        <a:srgbClr val="FFFFFF"/>
      </a:lt1>
      <a:dk2>
        <a:srgbClr val="2CA8D4"/>
      </a:dk2>
      <a:lt2>
        <a:srgbClr val="E7E6E6"/>
      </a:lt2>
      <a:accent1>
        <a:srgbClr val="0099CB"/>
      </a:accent1>
      <a:accent2>
        <a:srgbClr val="DA5849"/>
      </a:accent2>
      <a:accent3>
        <a:srgbClr val="E8D559"/>
      </a:accent3>
      <a:accent4>
        <a:srgbClr val="A8AAAD"/>
      </a:accent4>
      <a:accent5>
        <a:srgbClr val="57595B"/>
      </a:accent5>
      <a:accent6>
        <a:srgbClr val="F5FAF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C0814D13-F426-D847-A211-93302A4EC7E6}" vid="{68719B60-7A21-CE4B-9C35-C2C142F24F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4E94BE935D2443A7BBAC6AE770E58F" ma:contentTypeVersion="8" ma:contentTypeDescription="Create a new document." ma:contentTypeScope="" ma:versionID="da313b47bd15dec54694c0a60b405873">
  <xsd:schema xmlns:xsd="http://www.w3.org/2001/XMLSchema" xmlns:xs="http://www.w3.org/2001/XMLSchema" xmlns:p="http://schemas.microsoft.com/office/2006/metadata/properties" xmlns:ns2="26b13c4f-a165-4b3c-8192-b57977780a21" xmlns:ns3="5050ce75-aed8-457a-af48-2dcb752a2620" targetNamespace="http://schemas.microsoft.com/office/2006/metadata/properties" ma:root="true" ma:fieldsID="8d0e4dc3d0886ca81cc625e0ce4bffef" ns2:_="" ns3:_="">
    <xsd:import namespace="26b13c4f-a165-4b3c-8192-b57977780a21"/>
    <xsd:import namespace="5050ce75-aed8-457a-af48-2dcb752a26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b13c4f-a165-4b3c-8192-b57977780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0ce75-aed8-457a-af48-2dcb752a262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31D11D-19E8-44F3-8EF3-DB21557565CD}"/>
</file>

<file path=customXml/itemProps2.xml><?xml version="1.0" encoding="utf-8"?>
<ds:datastoreItem xmlns:ds="http://schemas.openxmlformats.org/officeDocument/2006/customXml" ds:itemID="{6186BC49-F36C-4DAD-B5BB-FAE1DB16651C}"/>
</file>

<file path=customXml/itemProps3.xml><?xml version="1.0" encoding="utf-8"?>
<ds:datastoreItem xmlns:ds="http://schemas.openxmlformats.org/officeDocument/2006/customXml" ds:itemID="{CCFDA93E-4FD4-43EC-8471-DC438FDF88B7}"/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380</Words>
  <Application>Microsoft Office PowerPoint</Application>
  <PresentationFormat>Widescreen</PresentationFormat>
  <Paragraphs>82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微软雅黑</vt:lpstr>
      <vt:lpstr>Arial</vt:lpstr>
      <vt:lpstr>Calibri</vt:lpstr>
      <vt:lpstr>Calibri Regular</vt:lpstr>
      <vt:lpstr>Wingdings</vt:lpstr>
      <vt:lpstr>3_Office Theme</vt:lpstr>
      <vt:lpstr> FourKites Predictive Visibility  </vt:lpstr>
      <vt:lpstr>PowerPoint Presentation</vt:lpstr>
      <vt:lpstr>PowerPoint Presentation</vt:lpstr>
      <vt:lpstr>Solution Overview</vt:lpstr>
      <vt:lpstr>Industry-leading ETA through device integration &amp; data science</vt:lpstr>
      <vt:lpstr>Landing Page Dashboard</vt:lpstr>
      <vt:lpstr>Advanced Filters &amp; Alerts with integration to any TMS</vt:lpstr>
      <vt:lpstr>PowerPoint Presentation</vt:lpstr>
      <vt:lpstr>What is FourKites Predictive Capacity Management (PCM)?</vt:lpstr>
      <vt:lpstr>Why is PCM positioned for success? </vt:lpstr>
      <vt:lpstr>Greg Colvin greg@fourkites.com 713-492-7930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FourKites  </dc:title>
  <dc:creator>Greg</dc:creator>
  <cp:lastModifiedBy>Greg</cp:lastModifiedBy>
  <cp:revision>8</cp:revision>
  <dcterms:created xsi:type="dcterms:W3CDTF">2019-01-21T16:29:44Z</dcterms:created>
  <dcterms:modified xsi:type="dcterms:W3CDTF">2019-01-22T11:46:10Z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0x010100CC4E94BE935D2443A7BBAC6AE770E58F</vt:lpwstr>
  </property>
</Properties>
</file>